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6" r:id="rId3"/>
    <p:sldId id="258" r:id="rId4"/>
    <p:sldId id="259" r:id="rId5"/>
    <p:sldId id="260" r:id="rId6"/>
    <p:sldId id="262" r:id="rId7"/>
    <p:sldId id="264" r:id="rId8"/>
    <p:sldId id="267" r:id="rId9"/>
    <p:sldId id="265" r:id="rId10"/>
    <p:sldId id="266" r:id="rId11"/>
    <p:sldId id="268" r:id="rId12"/>
    <p:sldId id="297" r:id="rId13"/>
    <p:sldId id="298" r:id="rId14"/>
    <p:sldId id="301" r:id="rId15"/>
    <p:sldId id="269" r:id="rId16"/>
    <p:sldId id="300" r:id="rId17"/>
    <p:sldId id="261" r:id="rId18"/>
    <p:sldId id="270" r:id="rId19"/>
    <p:sldId id="29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F6E0E8E6-B6EB-498A-BC29-48D81AAAA5B6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1493-8214-4CD3-9E66-4A7CE0239274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397E-FD2D-4D0A-B33C-2E5AEFAED143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092E-80DC-4992-A0D4-E74F7FC3042B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9A4C6-EA06-4AF0-A839-1839C57399A0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C016-2580-485A-AC4B-4452BC379743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C8E6-7044-439E-9AE7-82A0C81AB0F0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5F70E-5DFF-42EC-93B3-07D70D7ED1BD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520B5-A0C9-4D15-A71B-70A075D52D64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8B59-FD8C-464E-A2E0-D2DB42977C43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0685-9E9F-46AF-8733-3458A4A5B67E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78A0-4252-4A4F-8A4C-4F80F1AD91FF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F071-3364-4AF2-8784-696D9E530376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0C83B-2A0D-4895-8D19-F0DA28872F64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2ACF0-C7E7-4CC8-840E-A2809FB4BDF6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64FF-53E9-4519-AFEB-B5EAE0A6C098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0605F-0999-49B8-97E8-A9F5FE66FD89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4000" y="144000"/>
            <a:ext cx="11905200" cy="6570000"/>
          </a:xfrm>
          <a:solidFill>
            <a:schemeClr val="bg1">
              <a:lumMod val="95000"/>
            </a:schemeClr>
          </a:solidFill>
        </p:spPr>
        <p:txBody>
          <a:bodyPr lIns="1764000" rIns="0" anchor="ctr"/>
          <a:lstStyle>
            <a:lvl1pPr marL="0" indent="0" algn="l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15412" y="360000"/>
            <a:ext cx="4416588" cy="4716572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7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15413" y="5076572"/>
            <a:ext cx="4416587" cy="1421429"/>
          </a:xfrm>
          <a:solidFill>
            <a:schemeClr val="bg1">
              <a:alpha val="80000"/>
            </a:schemeClr>
          </a:solidFill>
          <a:ln w="3175"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468000"/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Full Name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EB7A85F-8707-4B62-B299-F53931B861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48708" y="5540135"/>
            <a:ext cx="3396887" cy="196707"/>
          </a:xfrm>
        </p:spPr>
        <p:txBody>
          <a:bodyPr/>
          <a:lstStyle>
            <a:lvl1pPr marL="0" indent="0" algn="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 Number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BA4C7E3C-7C17-46E9-928A-D3D505EEAA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48708" y="5809779"/>
            <a:ext cx="3396887" cy="196707"/>
          </a:xfrm>
        </p:spPr>
        <p:txBody>
          <a:bodyPr/>
          <a:lstStyle>
            <a:lvl1pPr marL="0" indent="0" algn="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6ADD6EB2-7D8E-4991-87A6-02723731EB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48708" y="6079423"/>
            <a:ext cx="3396887" cy="196707"/>
          </a:xfrm>
        </p:spPr>
        <p:txBody>
          <a:bodyPr/>
          <a:lstStyle>
            <a:lvl1pPr marL="0" indent="0" algn="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Company Website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E77267-9F51-4226-989C-ED57465596ED}"/>
              </a:ext>
            </a:extLst>
          </p:cNvPr>
          <p:cNvSpPr/>
          <p:nvPr userDrawn="1"/>
        </p:nvSpPr>
        <p:spPr>
          <a:xfrm>
            <a:off x="0" y="6714000"/>
            <a:ext cx="12192000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2CC678-341F-44F8-AE2E-A6C84D75C56A}"/>
              </a:ext>
            </a:extLst>
          </p:cNvPr>
          <p:cNvSpPr/>
          <p:nvPr userDrawn="1"/>
        </p:nvSpPr>
        <p:spPr>
          <a:xfrm>
            <a:off x="0" y="0"/>
            <a:ext cx="12192000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7A001A-FE8B-41CE-AC81-69D4A2339087}"/>
              </a:ext>
            </a:extLst>
          </p:cNvPr>
          <p:cNvSpPr/>
          <p:nvPr userDrawn="1"/>
        </p:nvSpPr>
        <p:spPr>
          <a:xfrm>
            <a:off x="0" y="92074"/>
            <a:ext cx="144000" cy="6629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1416AC-94BD-4442-B771-E1ACAA70367E}"/>
              </a:ext>
            </a:extLst>
          </p:cNvPr>
          <p:cNvSpPr/>
          <p:nvPr userDrawn="1"/>
        </p:nvSpPr>
        <p:spPr>
          <a:xfrm>
            <a:off x="12048000" y="92074"/>
            <a:ext cx="144000" cy="6629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DB31DC4-A207-4A23-8E7A-40D0ECD04F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6000 w 12192000"/>
              <a:gd name="connsiteY0" fmla="*/ 36000 h 6858000"/>
              <a:gd name="connsiteX1" fmla="*/ 36000 w 12192000"/>
              <a:gd name="connsiteY1" fmla="*/ 6822000 h 6858000"/>
              <a:gd name="connsiteX2" fmla="*/ 12156000 w 12192000"/>
              <a:gd name="connsiteY2" fmla="*/ 6822000 h 6858000"/>
              <a:gd name="connsiteX3" fmla="*/ 12156000 w 12192000"/>
              <a:gd name="connsiteY3" fmla="*/ 36000 h 6858000"/>
              <a:gd name="connsiteX4" fmla="*/ 0 w 12192000"/>
              <a:gd name="connsiteY4" fmla="*/ 0 h 6858000"/>
              <a:gd name="connsiteX5" fmla="*/ 36000 w 12192000"/>
              <a:gd name="connsiteY5" fmla="*/ 0 h 6858000"/>
              <a:gd name="connsiteX6" fmla="*/ 12156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00 h 6858000"/>
              <a:gd name="connsiteX9" fmla="*/ 12192000 w 12192000"/>
              <a:gd name="connsiteY9" fmla="*/ 6822000 h 6858000"/>
              <a:gd name="connsiteX10" fmla="*/ 12192000 w 12192000"/>
              <a:gd name="connsiteY10" fmla="*/ 6858000 h 6858000"/>
              <a:gd name="connsiteX11" fmla="*/ 12156000 w 12192000"/>
              <a:gd name="connsiteY11" fmla="*/ 6858000 h 6858000"/>
              <a:gd name="connsiteX12" fmla="*/ 36000 w 12192000"/>
              <a:gd name="connsiteY12" fmla="*/ 6858000 h 6858000"/>
              <a:gd name="connsiteX13" fmla="*/ 0 w 12192000"/>
              <a:gd name="connsiteY13" fmla="*/ 6858000 h 6858000"/>
              <a:gd name="connsiteX14" fmla="*/ 0 w 12192000"/>
              <a:gd name="connsiteY14" fmla="*/ 6822000 h 6858000"/>
              <a:gd name="connsiteX15" fmla="*/ 0 w 12192000"/>
              <a:gd name="connsiteY15" fmla="*/ 36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36000" y="36000"/>
                </a:moveTo>
                <a:lnTo>
                  <a:pt x="36000" y="6822000"/>
                </a:lnTo>
                <a:lnTo>
                  <a:pt x="12156000" y="6822000"/>
                </a:lnTo>
                <a:lnTo>
                  <a:pt x="12156000" y="36000"/>
                </a:lnTo>
                <a:close/>
                <a:moveTo>
                  <a:pt x="0" y="0"/>
                </a:moveTo>
                <a:lnTo>
                  <a:pt x="36000" y="0"/>
                </a:lnTo>
                <a:lnTo>
                  <a:pt x="12156000" y="0"/>
                </a:lnTo>
                <a:lnTo>
                  <a:pt x="12192000" y="0"/>
                </a:lnTo>
                <a:lnTo>
                  <a:pt x="12192000" y="36000"/>
                </a:lnTo>
                <a:lnTo>
                  <a:pt x="12192000" y="6822000"/>
                </a:lnTo>
                <a:lnTo>
                  <a:pt x="12192000" y="6858000"/>
                </a:lnTo>
                <a:lnTo>
                  <a:pt x="12156000" y="6858000"/>
                </a:lnTo>
                <a:lnTo>
                  <a:pt x="36000" y="6858000"/>
                </a:lnTo>
                <a:lnTo>
                  <a:pt x="0" y="6858000"/>
                </a:lnTo>
                <a:lnTo>
                  <a:pt x="0" y="6822000"/>
                </a:lnTo>
                <a:lnTo>
                  <a:pt x="0" y="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2628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1EAF71F-1A43-41B7-B605-0710A83174B7}" type="datetimeFigureOut">
              <a:rPr lang="en-US" dirty="0"/>
              <a:t>10/12/2019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3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lars4dev.com/" TargetMode="External"/><Relationship Id="rId2" Type="http://schemas.openxmlformats.org/officeDocument/2006/relationships/hyperlink" Target="https://educationusa.state.gov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E21E6-C494-4046-AA78-C100FD72A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 </a:t>
            </a:r>
            <a:r>
              <a:rPr lang="en-US" dirty="0" err="1"/>
              <a:t>voluntariado</a:t>
            </a:r>
            <a:r>
              <a:rPr lang="en-US" dirty="0"/>
              <a:t> y las </a:t>
            </a:r>
            <a:r>
              <a:rPr lang="en-US" dirty="0" err="1"/>
              <a:t>becas</a:t>
            </a:r>
            <a:r>
              <a:rPr lang="en-US" dirty="0"/>
              <a:t> </a:t>
            </a:r>
            <a:r>
              <a:rPr lang="en-US" dirty="0" err="1"/>
              <a:t>internacionales</a:t>
            </a: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2923103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2771D128-D998-4ED8-9EB7-5F3516C8FC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170558" y="143999"/>
            <a:ext cx="4927500" cy="6570000"/>
          </a:xfrm>
        </p:spPr>
      </p:pic>
      <p:sp>
        <p:nvSpPr>
          <p:cNvPr id="14" name="Subtitle 13">
            <a:extLst>
              <a:ext uri="{FF2B5EF4-FFF2-40B4-BE49-F238E27FC236}">
                <a16:creationId xmlns:a16="http://schemas.microsoft.com/office/drawing/2014/main" id="{C9AEF562-1B88-4933-832C-6BD075D10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2429" y="319596"/>
            <a:ext cx="5777428" cy="6161103"/>
          </a:xfrm>
        </p:spPr>
        <p:txBody>
          <a:bodyPr>
            <a:normAutofit fontScale="92500" lnSpcReduction="2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Graduada universitaria con un </a:t>
            </a:r>
            <a:r>
              <a:rPr lang="es-ES" sz="1400" dirty="0" err="1"/>
              <a:t>Bachelors</a:t>
            </a:r>
            <a:r>
              <a:rPr lang="es-ES" sz="1400" dirty="0"/>
              <a:t> en Business </a:t>
            </a:r>
            <a:r>
              <a:rPr lang="es-ES" sz="1400" dirty="0" err="1"/>
              <a:t>Administration</a:t>
            </a:r>
            <a:r>
              <a:rPr lang="es-ES" sz="1400" dirty="0"/>
              <a:t> (BBA) de Ave Maria </a:t>
            </a:r>
            <a:r>
              <a:rPr lang="es-ES" sz="1400" dirty="0" err="1"/>
              <a:t>University</a:t>
            </a:r>
            <a:r>
              <a:rPr lang="es-ES" sz="1400" dirty="0"/>
              <a:t> –LAC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Graduada del Diplomado en Derecho Laboral por la Universidad Centroamericana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Gerente-Propietaria de P&amp;M Cosméticos al Mayoreo (180+ clientes en todo el país)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Creadora de la marca P&amp;M, actualmente desarrollando una red de distribución exclusiva por regiones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Seleccionada de Nicaragua para YLAI 2018 (Jóvenes Lideres de las Américas)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Certificada por Google en Fundamentals of Digital Marketing (Google Digital </a:t>
            </a:r>
            <a:r>
              <a:rPr lang="es-ES" sz="1400" dirty="0" err="1"/>
              <a:t>Garage</a:t>
            </a:r>
            <a:r>
              <a:rPr lang="es-ES" sz="1400" dirty="0"/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Certificada por Google en Google </a:t>
            </a:r>
            <a:r>
              <a:rPr lang="es-ES" sz="1400" dirty="0" err="1"/>
              <a:t>Analytics</a:t>
            </a:r>
            <a:r>
              <a:rPr lang="es-ES" sz="1400" dirty="0"/>
              <a:t> #1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Graduada de Cisco </a:t>
            </a:r>
            <a:r>
              <a:rPr lang="es-ES" sz="1400" dirty="0" err="1"/>
              <a:t>Entrepreneurship</a:t>
            </a:r>
            <a:r>
              <a:rPr lang="es-ES" sz="1400" dirty="0"/>
              <a:t> </a:t>
            </a:r>
            <a:r>
              <a:rPr lang="es-ES" sz="1400" dirty="0" err="1"/>
              <a:t>Institute</a:t>
            </a:r>
            <a:r>
              <a:rPr lang="es-ES" sz="1400" dirty="0"/>
              <a:t> en “Emprendimientos Dinámicos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Graduada del curso en línea “Social Media Marketing” y “Cómo Crear tu Marca Desde Cero” por Udemy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En Curso: Goldman Sachs 10,000 </a:t>
            </a:r>
            <a:r>
              <a:rPr lang="es-ES" sz="1400" dirty="0" err="1"/>
              <a:t>Woman</a:t>
            </a:r>
            <a:r>
              <a:rPr lang="es-ES" sz="1400" dirty="0"/>
              <a:t> (Goldman Sachs/Coursera)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En Curso: Brand Management: </a:t>
            </a:r>
            <a:r>
              <a:rPr lang="es-ES" sz="1400" dirty="0" err="1"/>
              <a:t>Aligning</a:t>
            </a:r>
            <a:r>
              <a:rPr lang="es-ES" sz="1400" dirty="0"/>
              <a:t> Business, Brand and </a:t>
            </a:r>
            <a:r>
              <a:rPr lang="es-ES" sz="1400" dirty="0" err="1"/>
              <a:t>Behaviour</a:t>
            </a:r>
            <a:r>
              <a:rPr lang="es-ES" sz="1400" dirty="0"/>
              <a:t> (</a:t>
            </a:r>
            <a:r>
              <a:rPr lang="es-ES" sz="1400" dirty="0" err="1"/>
              <a:t>University</a:t>
            </a:r>
            <a:r>
              <a:rPr lang="es-ES" sz="1400" dirty="0"/>
              <a:t> of London/Coursera)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Conferencista en temas de Liderazgo, Desarrollo Personal, Empoderamiento Femenino y </a:t>
            </a:r>
            <a:r>
              <a:rPr lang="es-ES" sz="1400" dirty="0" err="1"/>
              <a:t>Motivacion</a:t>
            </a: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20E356-7F46-44CB-A6DA-8397D9F6E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3700" y="1"/>
            <a:ext cx="858300" cy="6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C97D186-38D3-4118-BC07-EE5DA508C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6" name="Freeform 11">
            <a:extLst>
              <a:ext uri="{FF2B5EF4-FFF2-40B4-BE49-F238E27FC236}">
                <a16:creationId xmlns:a16="http://schemas.microsoft.com/office/drawing/2014/main" id="{7B26E85A-C3A2-4427-A6BA-C1F9A4B21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FE22B7BE-18BD-4A07-851E-D2A64BC2D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18D1C393-2E24-4619-A795-77DAC93AF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Freeform 14">
            <a:extLst>
              <a:ext uri="{FF2B5EF4-FFF2-40B4-BE49-F238E27FC236}">
                <a16:creationId xmlns:a16="http://schemas.microsoft.com/office/drawing/2014/main" id="{3F2BFF0E-19DB-4BA3-BD39-0CFBB183C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4" name="5-Point Star 24">
            <a:extLst>
              <a:ext uri="{FF2B5EF4-FFF2-40B4-BE49-F238E27FC236}">
                <a16:creationId xmlns:a16="http://schemas.microsoft.com/office/drawing/2014/main" id="{E5B6DBE4-CFD6-43AF-9B72-79F94D552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784C083-79D0-4235-A05C-7D6326BA7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8" name="Freeform 16">
            <a:extLst>
              <a:ext uri="{FF2B5EF4-FFF2-40B4-BE49-F238E27FC236}">
                <a16:creationId xmlns:a16="http://schemas.microsoft.com/office/drawing/2014/main" id="{DD518425-567E-45AF-BF53-AAE9CAE12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18">
            <a:extLst>
              <a:ext uri="{FF2B5EF4-FFF2-40B4-BE49-F238E27FC236}">
                <a16:creationId xmlns:a16="http://schemas.microsoft.com/office/drawing/2014/main" id="{490BA6C3-9A4A-4A9E-912F-505C93078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7938" y="3165071"/>
            <a:ext cx="11337749" cy="3146030"/>
          </a:xfrm>
          <a:custGeom>
            <a:avLst/>
            <a:gdLst>
              <a:gd name="connsiteX0" fmla="*/ 11201371 w 11337749"/>
              <a:gd name="connsiteY0" fmla="*/ 0 h 3146030"/>
              <a:gd name="connsiteX1" fmla="*/ 11337749 w 11337749"/>
              <a:gd name="connsiteY1" fmla="*/ 2542023 h 3146030"/>
              <a:gd name="connsiteX2" fmla="*/ 8492 w 11337749"/>
              <a:gd name="connsiteY2" fmla="*/ 3146030 h 3146030"/>
              <a:gd name="connsiteX3" fmla="*/ 2 w 11337749"/>
              <a:gd name="connsiteY3" fmla="*/ 587735 h 3146030"/>
              <a:gd name="connsiteX4" fmla="*/ 0 w 11337749"/>
              <a:gd name="connsiteY4" fmla="*/ 587038 h 31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7749" h="3146030">
                <a:moveTo>
                  <a:pt x="11201371" y="0"/>
                </a:moveTo>
                <a:lnTo>
                  <a:pt x="11337749" y="2542023"/>
                </a:lnTo>
                <a:lnTo>
                  <a:pt x="8492" y="3146030"/>
                </a:lnTo>
                <a:cubicBezTo>
                  <a:pt x="10785" y="2572498"/>
                  <a:pt x="1900" y="1389730"/>
                  <a:pt x="2" y="587735"/>
                </a:cubicBezTo>
                <a:lnTo>
                  <a:pt x="0" y="587038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Freeform 20">
            <a:extLst>
              <a:ext uri="{FF2B5EF4-FFF2-40B4-BE49-F238E27FC236}">
                <a16:creationId xmlns:a16="http://schemas.microsoft.com/office/drawing/2014/main" id="{366BC262-FDE0-49B5-9B29-5CDFAA0E4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680C7-6702-40C8-8745-883D37B53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32474" y="3680423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 kern="1200" cap="all" baseline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Mi experiencia de voluntariado preylai</a:t>
            </a:r>
          </a:p>
        </p:txBody>
      </p:sp>
      <p:sp>
        <p:nvSpPr>
          <p:cNvPr id="34" name="5-Point Star 22">
            <a:extLst>
              <a:ext uri="{FF2B5EF4-FFF2-40B4-BE49-F238E27FC236}">
                <a16:creationId xmlns:a16="http://schemas.microsoft.com/office/drawing/2014/main" id="{CEFF1360-0E4D-42D3-89E8-43CA2C047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5183431" y="5370202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A group of people looking at each other&#10;&#10;Description automatically generated">
            <a:extLst>
              <a:ext uri="{FF2B5EF4-FFF2-40B4-BE49-F238E27FC236}">
                <a16:creationId xmlns:a16="http://schemas.microsoft.com/office/drawing/2014/main" id="{9E691EC1-63C5-4FD7-9711-A6A75D07ABF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t="239" r="-3" b="-3"/>
          <a:stretch/>
        </p:blipFill>
        <p:spPr>
          <a:xfrm rot="21420000">
            <a:off x="-93665" y="-87964"/>
            <a:ext cx="3639312" cy="3630632"/>
          </a:xfrm>
          <a:custGeom>
            <a:avLst/>
            <a:gdLst>
              <a:gd name="connsiteX0" fmla="*/ 186433 w 3639312"/>
              <a:gd name="connsiteY0" fmla="*/ 0 h 3630632"/>
              <a:gd name="connsiteX1" fmla="*/ 3639312 w 3639312"/>
              <a:gd name="connsiteY1" fmla="*/ 180958 h 3630632"/>
              <a:gd name="connsiteX2" fmla="*/ 3639312 w 3639312"/>
              <a:gd name="connsiteY2" fmla="*/ 3630632 h 3630632"/>
              <a:gd name="connsiteX3" fmla="*/ 0 w 3639312"/>
              <a:gd name="connsiteY3" fmla="*/ 3630632 h 3630632"/>
              <a:gd name="connsiteX4" fmla="*/ 0 w 3639312"/>
              <a:gd name="connsiteY4" fmla="*/ 3557347 h 363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9312" h="3630632">
                <a:moveTo>
                  <a:pt x="186433" y="0"/>
                </a:moveTo>
                <a:lnTo>
                  <a:pt x="3639312" y="180958"/>
                </a:lnTo>
                <a:lnTo>
                  <a:pt x="3639312" y="3630632"/>
                </a:lnTo>
                <a:lnTo>
                  <a:pt x="0" y="3630632"/>
                </a:lnTo>
                <a:lnTo>
                  <a:pt x="0" y="3557347"/>
                </a:lnTo>
                <a:close/>
              </a:path>
            </a:pathLst>
          </a:custGeom>
        </p:spPr>
      </p:pic>
      <p:pic>
        <p:nvPicPr>
          <p:cNvPr id="9" name="Picture 8" descr="A group of people in a room&#10;&#10;Description automatically generated">
            <a:extLst>
              <a:ext uri="{FF2B5EF4-FFF2-40B4-BE49-F238E27FC236}">
                <a16:creationId xmlns:a16="http://schemas.microsoft.com/office/drawing/2014/main" id="{3A0BDE1A-9BE6-4D2E-B1A6-B7B686423F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77" r="33279" b="2"/>
          <a:stretch/>
        </p:blipFill>
        <p:spPr>
          <a:xfrm rot="21420000">
            <a:off x="3670604" y="-97589"/>
            <a:ext cx="3639312" cy="3436924"/>
          </a:xfrm>
          <a:custGeom>
            <a:avLst/>
            <a:gdLst>
              <a:gd name="connsiteX0" fmla="*/ 0 w 3639312"/>
              <a:gd name="connsiteY0" fmla="*/ 0 h 3436924"/>
              <a:gd name="connsiteX1" fmla="*/ 3639312 w 3639312"/>
              <a:gd name="connsiteY1" fmla="*/ 190729 h 3436924"/>
              <a:gd name="connsiteX2" fmla="*/ 3639312 w 3639312"/>
              <a:gd name="connsiteY2" fmla="*/ 3436924 h 3436924"/>
              <a:gd name="connsiteX3" fmla="*/ 0 w 3639312"/>
              <a:gd name="connsiteY3" fmla="*/ 3436924 h 343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9312" h="3436924">
                <a:moveTo>
                  <a:pt x="0" y="0"/>
                </a:moveTo>
                <a:lnTo>
                  <a:pt x="3639312" y="190729"/>
                </a:lnTo>
                <a:lnTo>
                  <a:pt x="3639312" y="3436924"/>
                </a:lnTo>
                <a:lnTo>
                  <a:pt x="0" y="3436924"/>
                </a:lnTo>
                <a:close/>
              </a:path>
            </a:pathLst>
          </a:custGeom>
        </p:spPr>
      </p:pic>
      <p:pic>
        <p:nvPicPr>
          <p:cNvPr id="7" name="Picture 6" descr="A group of people around a table&#10;&#10;Description automatically generated">
            <a:extLst>
              <a:ext uri="{FF2B5EF4-FFF2-40B4-BE49-F238E27FC236}">
                <a16:creationId xmlns:a16="http://schemas.microsoft.com/office/drawing/2014/main" id="{44440C67-80DB-4D85-986B-E15DA411744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397" r="7571"/>
          <a:stretch/>
        </p:blipFill>
        <p:spPr>
          <a:xfrm rot="21420000">
            <a:off x="7434010" y="-97452"/>
            <a:ext cx="3639312" cy="3237657"/>
          </a:xfrm>
          <a:custGeom>
            <a:avLst/>
            <a:gdLst>
              <a:gd name="connsiteX0" fmla="*/ 0 w 3639312"/>
              <a:gd name="connsiteY0" fmla="*/ 0 h 3237657"/>
              <a:gd name="connsiteX1" fmla="*/ 3639312 w 3639312"/>
              <a:gd name="connsiteY1" fmla="*/ 190728 h 3237657"/>
              <a:gd name="connsiteX2" fmla="*/ 3639312 w 3639312"/>
              <a:gd name="connsiteY2" fmla="*/ 3237657 h 3237657"/>
              <a:gd name="connsiteX3" fmla="*/ 0 w 3639312"/>
              <a:gd name="connsiteY3" fmla="*/ 3237657 h 323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9312" h="3237657">
                <a:moveTo>
                  <a:pt x="0" y="0"/>
                </a:moveTo>
                <a:lnTo>
                  <a:pt x="3639312" y="190728"/>
                </a:lnTo>
                <a:lnTo>
                  <a:pt x="3639312" y="3237657"/>
                </a:lnTo>
                <a:lnTo>
                  <a:pt x="0" y="323765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0637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CFD613C4-7E0B-4647-9667-CBBB9DE22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4" name="Freeform 11">
            <a:extLst>
              <a:ext uri="{FF2B5EF4-FFF2-40B4-BE49-F238E27FC236}">
                <a16:creationId xmlns:a16="http://schemas.microsoft.com/office/drawing/2014/main" id="{2B6EC6FE-6E00-4966-80EB-74705B300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3B5301D2-F465-4A29-9861-29555CA1A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Freeform 25">
            <a:extLst>
              <a:ext uri="{FF2B5EF4-FFF2-40B4-BE49-F238E27FC236}">
                <a16:creationId xmlns:a16="http://schemas.microsoft.com/office/drawing/2014/main" id="{44B76830-1276-4339-82B8-15553890A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D8FD2267-BC94-46CF-90E0-41F634D4E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5-Point Star 24">
            <a:extLst>
              <a:ext uri="{FF2B5EF4-FFF2-40B4-BE49-F238E27FC236}">
                <a16:creationId xmlns:a16="http://schemas.microsoft.com/office/drawing/2014/main" id="{D8741FCE-696E-46FC-871D-4CD1BD0C0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AF5C503E-B2D6-4B44-BD36-6EA4CD3C7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6" name="Freeform 16">
            <a:extLst>
              <a:ext uri="{FF2B5EF4-FFF2-40B4-BE49-F238E27FC236}">
                <a16:creationId xmlns:a16="http://schemas.microsoft.com/office/drawing/2014/main" id="{160FAFB6-E790-4B29-9B89-D9E83B71A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Freeform 18">
            <a:extLst>
              <a:ext uri="{FF2B5EF4-FFF2-40B4-BE49-F238E27FC236}">
                <a16:creationId xmlns:a16="http://schemas.microsoft.com/office/drawing/2014/main" id="{175ABE97-4527-40A9-88AA-60E08DC6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7938" y="3165071"/>
            <a:ext cx="11337749" cy="3146030"/>
          </a:xfrm>
          <a:custGeom>
            <a:avLst/>
            <a:gdLst>
              <a:gd name="connsiteX0" fmla="*/ 11201371 w 11337749"/>
              <a:gd name="connsiteY0" fmla="*/ 0 h 3146030"/>
              <a:gd name="connsiteX1" fmla="*/ 11337749 w 11337749"/>
              <a:gd name="connsiteY1" fmla="*/ 2542023 h 3146030"/>
              <a:gd name="connsiteX2" fmla="*/ 8492 w 11337749"/>
              <a:gd name="connsiteY2" fmla="*/ 3146030 h 3146030"/>
              <a:gd name="connsiteX3" fmla="*/ 2 w 11337749"/>
              <a:gd name="connsiteY3" fmla="*/ 587735 h 3146030"/>
              <a:gd name="connsiteX4" fmla="*/ 0 w 11337749"/>
              <a:gd name="connsiteY4" fmla="*/ 587038 h 31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7749" h="3146030">
                <a:moveTo>
                  <a:pt x="11201371" y="0"/>
                </a:moveTo>
                <a:lnTo>
                  <a:pt x="11337749" y="2542023"/>
                </a:lnTo>
                <a:lnTo>
                  <a:pt x="8492" y="3146030"/>
                </a:lnTo>
                <a:cubicBezTo>
                  <a:pt x="10785" y="2572498"/>
                  <a:pt x="1900" y="1389730"/>
                  <a:pt x="2" y="587735"/>
                </a:cubicBezTo>
                <a:lnTo>
                  <a:pt x="0" y="587038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0" name="Freeform 20">
            <a:extLst>
              <a:ext uri="{FF2B5EF4-FFF2-40B4-BE49-F238E27FC236}">
                <a16:creationId xmlns:a16="http://schemas.microsoft.com/office/drawing/2014/main" id="{72E9E628-844D-42D4-803F-BFF813D17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680C7-6702-40C8-8745-883D37B53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32474" y="3680423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 kern="1200" cap="all" baseline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Mi experiencia de voluntariado preylai</a:t>
            </a:r>
          </a:p>
        </p:txBody>
      </p:sp>
      <p:sp>
        <p:nvSpPr>
          <p:cNvPr id="42" name="5-Point Star 22">
            <a:extLst>
              <a:ext uri="{FF2B5EF4-FFF2-40B4-BE49-F238E27FC236}">
                <a16:creationId xmlns:a16="http://schemas.microsoft.com/office/drawing/2014/main" id="{479C7CC8-F778-488E-8044-1102B0CEF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5183431" y="5370202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Picture 10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C07FFC6F-804C-49CE-8DAD-49CC7C9D48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655" r="30658" b="3"/>
          <a:stretch/>
        </p:blipFill>
        <p:spPr>
          <a:xfrm rot="21420000">
            <a:off x="-86426" y="-63662"/>
            <a:ext cx="2697480" cy="3632908"/>
          </a:xfrm>
          <a:custGeom>
            <a:avLst/>
            <a:gdLst>
              <a:gd name="connsiteX0" fmla="*/ 179889 w 2697480"/>
              <a:gd name="connsiteY0" fmla="*/ 0 h 3632908"/>
              <a:gd name="connsiteX1" fmla="*/ 2697480 w 2697480"/>
              <a:gd name="connsiteY1" fmla="*/ 131942 h 3632908"/>
              <a:gd name="connsiteX2" fmla="*/ 2697480 w 2697480"/>
              <a:gd name="connsiteY2" fmla="*/ 3632908 h 3632908"/>
              <a:gd name="connsiteX3" fmla="*/ 0 w 2697480"/>
              <a:gd name="connsiteY3" fmla="*/ 3632908 h 3632908"/>
              <a:gd name="connsiteX4" fmla="*/ 0 w 2697480"/>
              <a:gd name="connsiteY4" fmla="*/ 3432491 h 3632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7480" h="3632908">
                <a:moveTo>
                  <a:pt x="179889" y="0"/>
                </a:moveTo>
                <a:lnTo>
                  <a:pt x="2697480" y="131942"/>
                </a:lnTo>
                <a:lnTo>
                  <a:pt x="2697480" y="3632908"/>
                </a:lnTo>
                <a:lnTo>
                  <a:pt x="0" y="3632908"/>
                </a:lnTo>
                <a:lnTo>
                  <a:pt x="0" y="3432491"/>
                </a:lnTo>
                <a:close/>
              </a:path>
            </a:pathLst>
          </a:custGeom>
        </p:spPr>
      </p:pic>
      <p:pic>
        <p:nvPicPr>
          <p:cNvPr id="13" name="Picture 12" descr="A group of people in a room&#10;&#10;Description automatically generated">
            <a:extLst>
              <a:ext uri="{FF2B5EF4-FFF2-40B4-BE49-F238E27FC236}">
                <a16:creationId xmlns:a16="http://schemas.microsoft.com/office/drawing/2014/main" id="{0C544C30-C2D6-4D75-8FC4-E9232BE20E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877" t="-1307" r="37504" b="1306"/>
          <a:stretch/>
        </p:blipFill>
        <p:spPr>
          <a:xfrm rot="21420000">
            <a:off x="2730290" y="-72981"/>
            <a:ext cx="2697481" cy="3492906"/>
          </a:xfrm>
          <a:custGeom>
            <a:avLst/>
            <a:gdLst>
              <a:gd name="connsiteX0" fmla="*/ 0 w 2697481"/>
              <a:gd name="connsiteY0" fmla="*/ 0 h 3492906"/>
              <a:gd name="connsiteX1" fmla="*/ 2697481 w 2697481"/>
              <a:gd name="connsiteY1" fmla="*/ 141369 h 3492906"/>
              <a:gd name="connsiteX2" fmla="*/ 2697480 w 2697481"/>
              <a:gd name="connsiteY2" fmla="*/ 3492906 h 3492906"/>
              <a:gd name="connsiteX3" fmla="*/ 0 w 2697481"/>
              <a:gd name="connsiteY3" fmla="*/ 3492906 h 349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481" h="3492906">
                <a:moveTo>
                  <a:pt x="0" y="0"/>
                </a:moveTo>
                <a:lnTo>
                  <a:pt x="2697481" y="141369"/>
                </a:lnTo>
                <a:lnTo>
                  <a:pt x="2697480" y="3492906"/>
                </a:lnTo>
                <a:lnTo>
                  <a:pt x="0" y="3492906"/>
                </a:lnTo>
                <a:close/>
              </a:path>
            </a:pathLst>
          </a:custGeom>
        </p:spPr>
      </p:pic>
      <p:pic>
        <p:nvPicPr>
          <p:cNvPr id="8" name="Content Placeholder 7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9789039C-70EA-4768-9598-1F23E34E8B0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6"/>
          <a:srcRect l="37944" t="-1462" r="1509" b="1458"/>
          <a:stretch/>
        </p:blipFill>
        <p:spPr>
          <a:xfrm rot="21420000">
            <a:off x="5553345" y="-108736"/>
            <a:ext cx="2697480" cy="3341543"/>
          </a:xfrm>
          <a:custGeom>
            <a:avLst/>
            <a:gdLst>
              <a:gd name="connsiteX0" fmla="*/ 0 w 2697480"/>
              <a:gd name="connsiteY0" fmla="*/ 0 h 3341543"/>
              <a:gd name="connsiteX1" fmla="*/ 2697480 w 2697480"/>
              <a:gd name="connsiteY1" fmla="*/ 141369 h 3341543"/>
              <a:gd name="connsiteX2" fmla="*/ 2697480 w 2697480"/>
              <a:gd name="connsiteY2" fmla="*/ 3341543 h 3341543"/>
              <a:gd name="connsiteX3" fmla="*/ 0 w 2697480"/>
              <a:gd name="connsiteY3" fmla="*/ 3341543 h 334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480" h="3341543">
                <a:moveTo>
                  <a:pt x="0" y="0"/>
                </a:moveTo>
                <a:lnTo>
                  <a:pt x="2697480" y="141369"/>
                </a:lnTo>
                <a:lnTo>
                  <a:pt x="2697480" y="3341543"/>
                </a:lnTo>
                <a:lnTo>
                  <a:pt x="0" y="3341543"/>
                </a:lnTo>
                <a:close/>
              </a:path>
            </a:pathLst>
          </a:custGeom>
        </p:spPr>
      </p:pic>
      <p:pic>
        <p:nvPicPr>
          <p:cNvPr id="17" name="Picture 16" descr="A person standing in a room&#10;&#10;Description automatically generated">
            <a:extLst>
              <a:ext uri="{FF2B5EF4-FFF2-40B4-BE49-F238E27FC236}">
                <a16:creationId xmlns:a16="http://schemas.microsoft.com/office/drawing/2014/main" id="{A986F2B1-2D8A-405A-813A-6CB79456220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9576" t="-3411" r="3282" b="3413"/>
          <a:stretch/>
        </p:blipFill>
        <p:spPr>
          <a:xfrm rot="21420000">
            <a:off x="8362432" y="-93396"/>
            <a:ext cx="2697480" cy="3189967"/>
          </a:xfrm>
          <a:custGeom>
            <a:avLst/>
            <a:gdLst>
              <a:gd name="connsiteX0" fmla="*/ 0 w 2697480"/>
              <a:gd name="connsiteY0" fmla="*/ 0 h 3189967"/>
              <a:gd name="connsiteX1" fmla="*/ 2697480 w 2697480"/>
              <a:gd name="connsiteY1" fmla="*/ 141369 h 3189967"/>
              <a:gd name="connsiteX2" fmla="*/ 2697480 w 2697480"/>
              <a:gd name="connsiteY2" fmla="*/ 3189967 h 3189967"/>
              <a:gd name="connsiteX3" fmla="*/ 0 w 2697480"/>
              <a:gd name="connsiteY3" fmla="*/ 3189967 h 3189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480" h="3189967">
                <a:moveTo>
                  <a:pt x="0" y="0"/>
                </a:moveTo>
                <a:lnTo>
                  <a:pt x="2697480" y="141369"/>
                </a:lnTo>
                <a:lnTo>
                  <a:pt x="2697480" y="3189967"/>
                </a:lnTo>
                <a:lnTo>
                  <a:pt x="0" y="318996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33470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B4E3C-97E1-4918-896C-55865A711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Acerca</a:t>
            </a:r>
            <a:r>
              <a:rPr lang="en-US" dirty="0"/>
              <a:t> de </a:t>
            </a:r>
            <a:r>
              <a:rPr lang="en-US" dirty="0" err="1"/>
              <a:t>ylai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77EB2-C7CC-41D6-8A70-FA97E8AA06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programa</a:t>
            </a:r>
            <a:endParaRPr lang="en-US" dirty="0"/>
          </a:p>
          <a:p>
            <a:r>
              <a:rPr lang="en-US" dirty="0"/>
              <a:t>Los </a:t>
            </a:r>
            <a:r>
              <a:rPr lang="en-US" dirty="0" err="1"/>
              <a:t>requisitos</a:t>
            </a:r>
            <a:endParaRPr lang="en-US" dirty="0"/>
          </a:p>
          <a:p>
            <a:r>
              <a:rPr lang="en-US" dirty="0"/>
              <a:t>El </a:t>
            </a:r>
            <a:r>
              <a:rPr lang="en-US" dirty="0" err="1"/>
              <a:t>proceso</a:t>
            </a:r>
            <a:r>
              <a:rPr lang="en-US" dirty="0"/>
              <a:t> de </a:t>
            </a:r>
            <a:r>
              <a:rPr lang="en-US" dirty="0" err="1"/>
              <a:t>aplicacion</a:t>
            </a:r>
            <a:endParaRPr lang="en-US" dirty="0"/>
          </a:p>
          <a:p>
            <a:r>
              <a:rPr lang="en-US" dirty="0"/>
              <a:t>El </a:t>
            </a:r>
            <a:r>
              <a:rPr lang="en-US" dirty="0" err="1"/>
              <a:t>emprendimiento</a:t>
            </a:r>
            <a:r>
              <a:rPr lang="en-US" dirty="0"/>
              <a:t> social</a:t>
            </a:r>
          </a:p>
          <a:p>
            <a:endParaRPr lang="en-US" dirty="0"/>
          </a:p>
        </p:txBody>
      </p:sp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4965F2E0-ADA7-4209-985F-ABDEF532D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107" y="24830"/>
            <a:ext cx="2276474" cy="2276474"/>
          </a:xfrm>
          <a:prstGeom prst="rect">
            <a:avLst/>
          </a:prstGeom>
        </p:spPr>
      </p:pic>
      <p:pic>
        <p:nvPicPr>
          <p:cNvPr id="7" name="Picture 6" descr="A person posing for a picture&#10;&#10;Description automatically generated">
            <a:extLst>
              <a:ext uri="{FF2B5EF4-FFF2-40B4-BE49-F238E27FC236}">
                <a16:creationId xmlns:a16="http://schemas.microsoft.com/office/drawing/2014/main" id="{D16FAA14-8BF2-4D11-B518-5BF43EE95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535" y="2148185"/>
            <a:ext cx="2707739" cy="1976140"/>
          </a:xfrm>
          <a:prstGeom prst="rect">
            <a:avLst/>
          </a:prstGeom>
        </p:spPr>
      </p:pic>
      <p:pic>
        <p:nvPicPr>
          <p:cNvPr id="9" name="Picture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2D94C5A-F540-41BE-B1B7-48080C5FA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0832" y="2148184"/>
            <a:ext cx="2965367" cy="1976139"/>
          </a:xfrm>
          <a:prstGeom prst="rect">
            <a:avLst/>
          </a:prstGeom>
        </p:spPr>
      </p:pic>
      <p:pic>
        <p:nvPicPr>
          <p:cNvPr id="11" name="Picture 10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32F4B997-AE12-430E-96EA-A3E07FF580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7122" y="24830"/>
            <a:ext cx="3189077" cy="2125221"/>
          </a:xfrm>
          <a:prstGeom prst="rect">
            <a:avLst/>
          </a:prstGeom>
        </p:spPr>
      </p:pic>
      <p:pic>
        <p:nvPicPr>
          <p:cNvPr id="13" name="Picture 1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0EFFA1E1-435F-4B09-A221-773370DDAB5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159" b="32180"/>
          <a:stretch/>
        </p:blipFill>
        <p:spPr>
          <a:xfrm>
            <a:off x="6053535" y="4089672"/>
            <a:ext cx="3618461" cy="1510544"/>
          </a:xfrm>
          <a:prstGeom prst="rect">
            <a:avLst/>
          </a:prstGeom>
        </p:spPr>
      </p:pic>
      <p:pic>
        <p:nvPicPr>
          <p:cNvPr id="15" name="Picture 14" descr="A bridge over a body of water&#10;&#10;Description automatically generated">
            <a:extLst>
              <a:ext uri="{FF2B5EF4-FFF2-40B4-BE49-F238E27FC236}">
                <a16:creationId xmlns:a16="http://schemas.microsoft.com/office/drawing/2014/main" id="{2D93DDF4-ABA2-47F3-8CFF-A677E384C5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74" y="4089672"/>
            <a:ext cx="2068325" cy="155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20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DD753-705D-4C11-8D37-3A962B5F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impacto</a:t>
            </a:r>
            <a:r>
              <a:rPr lang="en-US" dirty="0"/>
              <a:t> del </a:t>
            </a:r>
            <a:r>
              <a:rPr lang="en-US" dirty="0" err="1"/>
              <a:t>voluntariado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3FDC0-925B-4CA7-8EEA-1673A7755C7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Desarrollo personal</a:t>
            </a:r>
          </a:p>
          <a:p>
            <a:r>
              <a:rPr lang="en-US" dirty="0"/>
              <a:t>Desarrollo social (plus para </a:t>
            </a:r>
            <a:r>
              <a:rPr lang="en-US" dirty="0" err="1"/>
              <a:t>aplicaciones</a:t>
            </a:r>
            <a:r>
              <a:rPr lang="en-US" dirty="0"/>
              <a:t> de </a:t>
            </a:r>
            <a:r>
              <a:rPr lang="en-US" dirty="0" err="1"/>
              <a:t>becas</a:t>
            </a:r>
            <a:r>
              <a:rPr lang="en-US" dirty="0"/>
              <a:t>)</a:t>
            </a:r>
          </a:p>
          <a:p>
            <a:r>
              <a:rPr lang="en-US" dirty="0"/>
              <a:t>Desarrollo de </a:t>
            </a:r>
            <a:r>
              <a:rPr lang="en-US" dirty="0" err="1"/>
              <a:t>vocacion</a:t>
            </a:r>
            <a:endParaRPr lang="en-US" dirty="0"/>
          </a:p>
          <a:p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3766591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FD613C4-7E0B-4647-9667-CBBB9DE22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47" name="Freeform 11">
            <a:extLst>
              <a:ext uri="{FF2B5EF4-FFF2-40B4-BE49-F238E27FC236}">
                <a16:creationId xmlns:a16="http://schemas.microsoft.com/office/drawing/2014/main" id="{2B6EC6FE-6E00-4966-80EB-74705B300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9" name="Freeform 13">
            <a:extLst>
              <a:ext uri="{FF2B5EF4-FFF2-40B4-BE49-F238E27FC236}">
                <a16:creationId xmlns:a16="http://schemas.microsoft.com/office/drawing/2014/main" id="{3B5301D2-F465-4A29-9861-29555CA1A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Freeform 25">
            <a:extLst>
              <a:ext uri="{FF2B5EF4-FFF2-40B4-BE49-F238E27FC236}">
                <a16:creationId xmlns:a16="http://schemas.microsoft.com/office/drawing/2014/main" id="{44B76830-1276-4339-82B8-15553890A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3" name="Freeform 14">
            <a:extLst>
              <a:ext uri="{FF2B5EF4-FFF2-40B4-BE49-F238E27FC236}">
                <a16:creationId xmlns:a16="http://schemas.microsoft.com/office/drawing/2014/main" id="{D8FD2267-BC94-46CF-90E0-41F634D4E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55" name="5-Point Star 24">
            <a:extLst>
              <a:ext uri="{FF2B5EF4-FFF2-40B4-BE49-F238E27FC236}">
                <a16:creationId xmlns:a16="http://schemas.microsoft.com/office/drawing/2014/main" id="{D8741FCE-696E-46FC-871D-4CD1BD0C0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AF5C503E-B2D6-4B44-BD36-6EA4CD3C7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59" name="Freeform 16">
            <a:extLst>
              <a:ext uri="{FF2B5EF4-FFF2-40B4-BE49-F238E27FC236}">
                <a16:creationId xmlns:a16="http://schemas.microsoft.com/office/drawing/2014/main" id="{160FAFB6-E790-4B29-9B89-D9E83B71A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" name="Freeform 18">
            <a:extLst>
              <a:ext uri="{FF2B5EF4-FFF2-40B4-BE49-F238E27FC236}">
                <a16:creationId xmlns:a16="http://schemas.microsoft.com/office/drawing/2014/main" id="{175ABE97-4527-40A9-88AA-60E08DC6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7938" y="3165071"/>
            <a:ext cx="11337749" cy="3146030"/>
          </a:xfrm>
          <a:custGeom>
            <a:avLst/>
            <a:gdLst>
              <a:gd name="connsiteX0" fmla="*/ 11201371 w 11337749"/>
              <a:gd name="connsiteY0" fmla="*/ 0 h 3146030"/>
              <a:gd name="connsiteX1" fmla="*/ 11337749 w 11337749"/>
              <a:gd name="connsiteY1" fmla="*/ 2542023 h 3146030"/>
              <a:gd name="connsiteX2" fmla="*/ 8492 w 11337749"/>
              <a:gd name="connsiteY2" fmla="*/ 3146030 h 3146030"/>
              <a:gd name="connsiteX3" fmla="*/ 2 w 11337749"/>
              <a:gd name="connsiteY3" fmla="*/ 587735 h 3146030"/>
              <a:gd name="connsiteX4" fmla="*/ 0 w 11337749"/>
              <a:gd name="connsiteY4" fmla="*/ 587038 h 31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7749" h="3146030">
                <a:moveTo>
                  <a:pt x="11201371" y="0"/>
                </a:moveTo>
                <a:lnTo>
                  <a:pt x="11337749" y="2542023"/>
                </a:lnTo>
                <a:lnTo>
                  <a:pt x="8492" y="3146030"/>
                </a:lnTo>
                <a:cubicBezTo>
                  <a:pt x="10785" y="2572498"/>
                  <a:pt x="1900" y="1389730"/>
                  <a:pt x="2" y="587735"/>
                </a:cubicBezTo>
                <a:lnTo>
                  <a:pt x="0" y="587038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3" name="Freeform 20">
            <a:extLst>
              <a:ext uri="{FF2B5EF4-FFF2-40B4-BE49-F238E27FC236}">
                <a16:creationId xmlns:a16="http://schemas.microsoft.com/office/drawing/2014/main" id="{72E9E628-844D-42D4-803F-BFF813D17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680C7-6702-40C8-8745-883D37B53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32474" y="3680423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Mi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experiencia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de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voluntariado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postylai</a:t>
            </a:r>
            <a:b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“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marca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personal e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inteligencia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emocional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para la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emprendedora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moderna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”</a:t>
            </a:r>
          </a:p>
        </p:txBody>
      </p:sp>
      <p:sp>
        <p:nvSpPr>
          <p:cNvPr id="65" name="5-Point Star 22">
            <a:extLst>
              <a:ext uri="{FF2B5EF4-FFF2-40B4-BE49-F238E27FC236}">
                <a16:creationId xmlns:a16="http://schemas.microsoft.com/office/drawing/2014/main" id="{479C7CC8-F778-488E-8044-1102B0CEF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5183431" y="5370202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" name="Picture 9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57F4D208-AD6C-4EE9-B138-2DD7C508C1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324" b="-3"/>
          <a:stretch/>
        </p:blipFill>
        <p:spPr>
          <a:xfrm rot="21420000">
            <a:off x="-86426" y="-63662"/>
            <a:ext cx="2697480" cy="3632908"/>
          </a:xfrm>
          <a:custGeom>
            <a:avLst/>
            <a:gdLst>
              <a:gd name="connsiteX0" fmla="*/ 179889 w 2697480"/>
              <a:gd name="connsiteY0" fmla="*/ 0 h 3632908"/>
              <a:gd name="connsiteX1" fmla="*/ 2697480 w 2697480"/>
              <a:gd name="connsiteY1" fmla="*/ 131942 h 3632908"/>
              <a:gd name="connsiteX2" fmla="*/ 2697480 w 2697480"/>
              <a:gd name="connsiteY2" fmla="*/ 3632908 h 3632908"/>
              <a:gd name="connsiteX3" fmla="*/ 0 w 2697480"/>
              <a:gd name="connsiteY3" fmla="*/ 3632908 h 3632908"/>
              <a:gd name="connsiteX4" fmla="*/ 0 w 2697480"/>
              <a:gd name="connsiteY4" fmla="*/ 3432491 h 3632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7480" h="3632908">
                <a:moveTo>
                  <a:pt x="179889" y="0"/>
                </a:moveTo>
                <a:lnTo>
                  <a:pt x="2697480" y="131942"/>
                </a:lnTo>
                <a:lnTo>
                  <a:pt x="2697480" y="3632908"/>
                </a:lnTo>
                <a:lnTo>
                  <a:pt x="0" y="3632908"/>
                </a:lnTo>
                <a:lnTo>
                  <a:pt x="0" y="3432491"/>
                </a:ln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038C88-DE64-45A9-99BF-ABFE9F4132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 rot="21420000">
            <a:off x="2769190" y="-108840"/>
            <a:ext cx="2619679" cy="3492906"/>
          </a:xfrm>
          <a:custGeom>
            <a:avLst/>
            <a:gdLst>
              <a:gd name="connsiteX0" fmla="*/ 0 w 2697481"/>
              <a:gd name="connsiteY0" fmla="*/ 0 h 3492906"/>
              <a:gd name="connsiteX1" fmla="*/ 2697481 w 2697481"/>
              <a:gd name="connsiteY1" fmla="*/ 141369 h 3492906"/>
              <a:gd name="connsiteX2" fmla="*/ 2697480 w 2697481"/>
              <a:gd name="connsiteY2" fmla="*/ 3492906 h 3492906"/>
              <a:gd name="connsiteX3" fmla="*/ 0 w 2697481"/>
              <a:gd name="connsiteY3" fmla="*/ 3492906 h 349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481" h="3492906">
                <a:moveTo>
                  <a:pt x="0" y="0"/>
                </a:moveTo>
                <a:lnTo>
                  <a:pt x="2697481" y="141369"/>
                </a:lnTo>
                <a:lnTo>
                  <a:pt x="2697480" y="3492906"/>
                </a:lnTo>
                <a:lnTo>
                  <a:pt x="0" y="3492906"/>
                </a:lnTo>
                <a:close/>
              </a:path>
            </a:pathLst>
          </a:custGeom>
        </p:spPr>
      </p:pic>
      <p:pic>
        <p:nvPicPr>
          <p:cNvPr id="7" name="Content Placeholder 6" descr="A group of people in a room&#10;&#10;Description automatically generated">
            <a:extLst>
              <a:ext uri="{FF2B5EF4-FFF2-40B4-BE49-F238E27FC236}">
                <a16:creationId xmlns:a16="http://schemas.microsoft.com/office/drawing/2014/main" id="{A6FB4C32-D93C-43C7-A212-7CFD0DFFBF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562" r="26891" b="-4"/>
          <a:stretch/>
        </p:blipFill>
        <p:spPr>
          <a:xfrm rot="21420000">
            <a:off x="5553345" y="-72877"/>
            <a:ext cx="2697480" cy="3341543"/>
          </a:xfrm>
          <a:custGeom>
            <a:avLst/>
            <a:gdLst>
              <a:gd name="connsiteX0" fmla="*/ 0 w 2697480"/>
              <a:gd name="connsiteY0" fmla="*/ 0 h 3341543"/>
              <a:gd name="connsiteX1" fmla="*/ 2697480 w 2697480"/>
              <a:gd name="connsiteY1" fmla="*/ 141369 h 3341543"/>
              <a:gd name="connsiteX2" fmla="*/ 2697480 w 2697480"/>
              <a:gd name="connsiteY2" fmla="*/ 3341543 h 3341543"/>
              <a:gd name="connsiteX3" fmla="*/ 0 w 2697480"/>
              <a:gd name="connsiteY3" fmla="*/ 3341543 h 334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480" h="3341543">
                <a:moveTo>
                  <a:pt x="0" y="0"/>
                </a:moveTo>
                <a:lnTo>
                  <a:pt x="2697480" y="141369"/>
                </a:lnTo>
                <a:lnTo>
                  <a:pt x="2697480" y="3341543"/>
                </a:lnTo>
                <a:lnTo>
                  <a:pt x="0" y="3341543"/>
                </a:lnTo>
                <a:close/>
              </a:path>
            </a:pathLst>
          </a:custGeom>
        </p:spPr>
      </p:pic>
      <p:pic>
        <p:nvPicPr>
          <p:cNvPr id="12" name="Picture 11" descr="A group of people in a room&#10;&#10;Description automatically generated">
            <a:extLst>
              <a:ext uri="{FF2B5EF4-FFF2-40B4-BE49-F238E27FC236}">
                <a16:creationId xmlns:a16="http://schemas.microsoft.com/office/drawing/2014/main" id="{4E23216B-792C-425C-BE9C-DD10BB1FBD8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859" r="14381" b="4"/>
          <a:stretch/>
        </p:blipFill>
        <p:spPr>
          <a:xfrm rot="21420000">
            <a:off x="8375703" y="-72773"/>
            <a:ext cx="2697480" cy="3189967"/>
          </a:xfrm>
          <a:custGeom>
            <a:avLst/>
            <a:gdLst>
              <a:gd name="connsiteX0" fmla="*/ 0 w 2697480"/>
              <a:gd name="connsiteY0" fmla="*/ 0 h 3189967"/>
              <a:gd name="connsiteX1" fmla="*/ 2697480 w 2697480"/>
              <a:gd name="connsiteY1" fmla="*/ 141369 h 3189967"/>
              <a:gd name="connsiteX2" fmla="*/ 2697480 w 2697480"/>
              <a:gd name="connsiteY2" fmla="*/ 3189967 h 3189967"/>
              <a:gd name="connsiteX3" fmla="*/ 0 w 2697480"/>
              <a:gd name="connsiteY3" fmla="*/ 3189967 h 3189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480" h="3189967">
                <a:moveTo>
                  <a:pt x="0" y="0"/>
                </a:moveTo>
                <a:lnTo>
                  <a:pt x="2697480" y="141369"/>
                </a:lnTo>
                <a:lnTo>
                  <a:pt x="2697480" y="3189967"/>
                </a:lnTo>
                <a:lnTo>
                  <a:pt x="0" y="318996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7464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>
            <a:extLst>
              <a:ext uri="{FF2B5EF4-FFF2-40B4-BE49-F238E27FC236}">
                <a16:creationId xmlns:a16="http://schemas.microsoft.com/office/drawing/2014/main" id="{CFD613C4-7E0B-4647-9667-CBBB9DE22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2" name="Freeform 11">
            <a:extLst>
              <a:ext uri="{FF2B5EF4-FFF2-40B4-BE49-F238E27FC236}">
                <a16:creationId xmlns:a16="http://schemas.microsoft.com/office/drawing/2014/main" id="{2B6EC6FE-6E00-4966-80EB-74705B300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4" name="Freeform 13">
            <a:extLst>
              <a:ext uri="{FF2B5EF4-FFF2-40B4-BE49-F238E27FC236}">
                <a16:creationId xmlns:a16="http://schemas.microsoft.com/office/drawing/2014/main" id="{3B5301D2-F465-4A29-9861-29555CA1A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6" name="Freeform 25">
            <a:extLst>
              <a:ext uri="{FF2B5EF4-FFF2-40B4-BE49-F238E27FC236}">
                <a16:creationId xmlns:a16="http://schemas.microsoft.com/office/drawing/2014/main" id="{44B76830-1276-4339-82B8-15553890A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8" name="Freeform 14">
            <a:extLst>
              <a:ext uri="{FF2B5EF4-FFF2-40B4-BE49-F238E27FC236}">
                <a16:creationId xmlns:a16="http://schemas.microsoft.com/office/drawing/2014/main" id="{D8FD2267-BC94-46CF-90E0-41F634D4E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0" name="5-Point Star 24">
            <a:extLst>
              <a:ext uri="{FF2B5EF4-FFF2-40B4-BE49-F238E27FC236}">
                <a16:creationId xmlns:a16="http://schemas.microsoft.com/office/drawing/2014/main" id="{D8741FCE-696E-46FC-871D-4CD1BD0C0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2" name="Freeform 6">
            <a:extLst>
              <a:ext uri="{FF2B5EF4-FFF2-40B4-BE49-F238E27FC236}">
                <a16:creationId xmlns:a16="http://schemas.microsoft.com/office/drawing/2014/main" id="{E9E40697-05D1-4401-8454-A14443BFA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8841" y="2698990"/>
            <a:ext cx="11338098" cy="3612111"/>
          </a:xfrm>
          <a:custGeom>
            <a:avLst/>
            <a:gdLst>
              <a:gd name="connsiteX0" fmla="*/ 0 w 11329257"/>
              <a:gd name="connsiteY0" fmla="*/ 1672253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0 w 11329257"/>
              <a:gd name="connsiteY4" fmla="*/ 1672253 h 3112578"/>
              <a:gd name="connsiteX0" fmla="*/ 8467 w 11329257"/>
              <a:gd name="connsiteY0" fmla="*/ 994919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8467 w 11329257"/>
              <a:gd name="connsiteY4" fmla="*/ 994919 h 3112578"/>
              <a:gd name="connsiteX0" fmla="*/ 814 w 11330070"/>
              <a:gd name="connsiteY0" fmla="*/ 732453 h 3112578"/>
              <a:gd name="connsiteX1" fmla="*/ 11202554 w 11330070"/>
              <a:gd name="connsiteY1" fmla="*/ 0 h 3112578"/>
              <a:gd name="connsiteX2" fmla="*/ 11330070 w 11330070"/>
              <a:gd name="connsiteY2" fmla="*/ 2508571 h 3112578"/>
              <a:gd name="connsiteX3" fmla="*/ 813 w 11330070"/>
              <a:gd name="connsiteY3" fmla="*/ 3112578 h 3112578"/>
              <a:gd name="connsiteX4" fmla="*/ 814 w 11330070"/>
              <a:gd name="connsiteY4" fmla="*/ 732453 h 3112578"/>
              <a:gd name="connsiteX0" fmla="*/ 375 w 11338098"/>
              <a:gd name="connsiteY0" fmla="*/ 622387 h 3112578"/>
              <a:gd name="connsiteX1" fmla="*/ 11210582 w 11338098"/>
              <a:gd name="connsiteY1" fmla="*/ 0 h 3112578"/>
              <a:gd name="connsiteX2" fmla="*/ 11338098 w 11338098"/>
              <a:gd name="connsiteY2" fmla="*/ 2508571 h 3112578"/>
              <a:gd name="connsiteX3" fmla="*/ 8841 w 11338098"/>
              <a:gd name="connsiteY3" fmla="*/ 3112578 h 3112578"/>
              <a:gd name="connsiteX4" fmla="*/ 375 w 11338098"/>
              <a:gd name="connsiteY4" fmla="*/ 622387 h 3112578"/>
              <a:gd name="connsiteX0" fmla="*/ 375 w 11338098"/>
              <a:gd name="connsiteY0" fmla="*/ 10203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1020320 h 3510511"/>
              <a:gd name="connsiteX0" fmla="*/ 375 w 11338098"/>
              <a:gd name="connsiteY0" fmla="*/ 6647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64720 h 3510511"/>
              <a:gd name="connsiteX0" fmla="*/ 375 w 11338098"/>
              <a:gd name="connsiteY0" fmla="*/ 605454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05454 h 3510511"/>
              <a:gd name="connsiteX0" fmla="*/ 375 w 11338098"/>
              <a:gd name="connsiteY0" fmla="*/ 707054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707054 h 3612111"/>
              <a:gd name="connsiteX0" fmla="*/ 375 w 11338098"/>
              <a:gd name="connsiteY0" fmla="*/ 571588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571588 h 36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098" h="3612111">
                <a:moveTo>
                  <a:pt x="375" y="571588"/>
                </a:moveTo>
                <a:lnTo>
                  <a:pt x="11176715" y="0"/>
                </a:lnTo>
                <a:lnTo>
                  <a:pt x="11338098" y="3008104"/>
                </a:lnTo>
                <a:lnTo>
                  <a:pt x="8841" y="3612111"/>
                </a:lnTo>
                <a:cubicBezTo>
                  <a:pt x="11663" y="2906225"/>
                  <a:pt x="-2447" y="1277474"/>
                  <a:pt x="375" y="571588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680C7-6702-40C8-8745-883D37B53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10575" y="3233195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Mi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experiencia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de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voluntariado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postylai</a:t>
            </a:r>
            <a:b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“EL ABC DEL EMPRENDEDOR”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6FB4C32-D93C-43C7-A212-7CFD0DFFBF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700" r="15575" b="1"/>
          <a:stretch/>
        </p:blipFill>
        <p:spPr>
          <a:xfrm rot="43020000">
            <a:off x="393192" y="593339"/>
            <a:ext cx="2469963" cy="2406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038C88-DE64-45A9-99BF-ABFE9F4132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138" r="23137" b="1"/>
          <a:stretch/>
        </p:blipFill>
        <p:spPr>
          <a:xfrm rot="43020000">
            <a:off x="2981778" y="456814"/>
            <a:ext cx="2469963" cy="24067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F4D208-AD6C-4EE9-B138-2DD7C508C1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443" r="11831" b="1"/>
          <a:stretch/>
        </p:blipFill>
        <p:spPr>
          <a:xfrm rot="43020000">
            <a:off x="5571181" y="317686"/>
            <a:ext cx="2469963" cy="2406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23216B-792C-425C-BE9C-DD10BB1FBD8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2274" b="1"/>
          <a:stretch/>
        </p:blipFill>
        <p:spPr>
          <a:xfrm rot="43020000">
            <a:off x="8160133" y="175527"/>
            <a:ext cx="2469963" cy="2406798"/>
          </a:xfrm>
          <a:prstGeom prst="rect">
            <a:avLst/>
          </a:prstGeom>
        </p:spPr>
      </p:pic>
      <p:sp>
        <p:nvSpPr>
          <p:cNvPr id="84" name="5-Point Star 18">
            <a:extLst>
              <a:ext uri="{FF2B5EF4-FFF2-40B4-BE49-F238E27FC236}">
                <a16:creationId xmlns:a16="http://schemas.microsoft.com/office/drawing/2014/main" id="{0D8FFB0B-08E9-4599-ACFA-48B611D9C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7303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FD613C4-7E0B-4647-9667-CBBB9DE22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1" name="Freeform 11">
            <a:extLst>
              <a:ext uri="{FF2B5EF4-FFF2-40B4-BE49-F238E27FC236}">
                <a16:creationId xmlns:a16="http://schemas.microsoft.com/office/drawing/2014/main" id="{2B6EC6FE-6E00-4966-80EB-74705B300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3B5301D2-F465-4A29-9861-29555CA1A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Freeform 25">
            <a:extLst>
              <a:ext uri="{FF2B5EF4-FFF2-40B4-BE49-F238E27FC236}">
                <a16:creationId xmlns:a16="http://schemas.microsoft.com/office/drawing/2014/main" id="{44B76830-1276-4339-82B8-15553890A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Freeform 14">
            <a:extLst>
              <a:ext uri="{FF2B5EF4-FFF2-40B4-BE49-F238E27FC236}">
                <a16:creationId xmlns:a16="http://schemas.microsoft.com/office/drawing/2014/main" id="{D8FD2267-BC94-46CF-90E0-41F634D4E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9" name="5-Point Star 24">
            <a:extLst>
              <a:ext uri="{FF2B5EF4-FFF2-40B4-BE49-F238E27FC236}">
                <a16:creationId xmlns:a16="http://schemas.microsoft.com/office/drawing/2014/main" id="{D8741FCE-696E-46FC-871D-4CD1BD0C0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" name="Picture 9" descr="A picture containing photo, different, showing, show&#10;&#10;Description automatically generated">
            <a:extLst>
              <a:ext uri="{FF2B5EF4-FFF2-40B4-BE49-F238E27FC236}">
                <a16:creationId xmlns:a16="http://schemas.microsoft.com/office/drawing/2014/main" id="{57F4D208-AD6C-4EE9-B138-2DD7C508C1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48" r="27173" b="2"/>
          <a:stretch/>
        </p:blipFill>
        <p:spPr>
          <a:xfrm rot="21420000">
            <a:off x="-177068" y="-70296"/>
            <a:ext cx="3220653" cy="7019878"/>
          </a:xfrm>
          <a:custGeom>
            <a:avLst/>
            <a:gdLst>
              <a:gd name="connsiteX0" fmla="*/ 359050 w 3220653"/>
              <a:gd name="connsiteY0" fmla="*/ 0 h 7019878"/>
              <a:gd name="connsiteX1" fmla="*/ 3220653 w 3220653"/>
              <a:gd name="connsiteY1" fmla="*/ 149970 h 7019878"/>
              <a:gd name="connsiteX2" fmla="*/ 3220653 w 3220653"/>
              <a:gd name="connsiteY2" fmla="*/ 7019878 h 7019878"/>
              <a:gd name="connsiteX3" fmla="*/ 0 w 3220653"/>
              <a:gd name="connsiteY3" fmla="*/ 6851091 h 7019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0653" h="7019878">
                <a:moveTo>
                  <a:pt x="359050" y="0"/>
                </a:moveTo>
                <a:lnTo>
                  <a:pt x="3220653" y="149970"/>
                </a:lnTo>
                <a:lnTo>
                  <a:pt x="3220653" y="7019878"/>
                </a:lnTo>
                <a:lnTo>
                  <a:pt x="0" y="6851091"/>
                </a:lnTo>
                <a:close/>
              </a:path>
            </a:pathLst>
          </a:custGeom>
        </p:spPr>
      </p:pic>
      <p:pic>
        <p:nvPicPr>
          <p:cNvPr id="12" name="Picture 11" descr="A picture containing television, indoor, monitor, screen&#10;&#10;Description automatically generated">
            <a:extLst>
              <a:ext uri="{FF2B5EF4-FFF2-40B4-BE49-F238E27FC236}">
                <a16:creationId xmlns:a16="http://schemas.microsoft.com/office/drawing/2014/main" id="{4E23216B-792C-425C-BE9C-DD10BB1FBD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823" r="17826" b="2"/>
          <a:stretch/>
        </p:blipFill>
        <p:spPr>
          <a:xfrm rot="21420000">
            <a:off x="3042531" y="-132042"/>
            <a:ext cx="3041952" cy="7029330"/>
          </a:xfrm>
          <a:custGeom>
            <a:avLst/>
            <a:gdLst>
              <a:gd name="connsiteX0" fmla="*/ 0 w 3041952"/>
              <a:gd name="connsiteY0" fmla="*/ 0 h 7029330"/>
              <a:gd name="connsiteX1" fmla="*/ 3041952 w 3041952"/>
              <a:gd name="connsiteY1" fmla="*/ 159422 h 7029330"/>
              <a:gd name="connsiteX2" fmla="*/ 3041952 w 3041952"/>
              <a:gd name="connsiteY2" fmla="*/ 7029330 h 7029330"/>
              <a:gd name="connsiteX3" fmla="*/ 0 w 3041952"/>
              <a:gd name="connsiteY3" fmla="*/ 6869908 h 702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1952" h="7029330">
                <a:moveTo>
                  <a:pt x="0" y="0"/>
                </a:moveTo>
                <a:lnTo>
                  <a:pt x="3041952" y="159422"/>
                </a:lnTo>
                <a:lnTo>
                  <a:pt x="3041952" y="7029330"/>
                </a:lnTo>
                <a:lnTo>
                  <a:pt x="0" y="6869908"/>
                </a:lnTo>
                <a:close/>
              </a:path>
            </a:pathLst>
          </a:custGeom>
        </p:spPr>
      </p:pic>
      <p:pic>
        <p:nvPicPr>
          <p:cNvPr id="7" name="Content Placeholder 6" descr="A picture containing text, woman, standing, holding&#10;&#10;Description automatically generated">
            <a:extLst>
              <a:ext uri="{FF2B5EF4-FFF2-40B4-BE49-F238E27FC236}">
                <a16:creationId xmlns:a16="http://schemas.microsoft.com/office/drawing/2014/main" id="{A6FB4C32-D93C-43C7-A212-7CFD0DFFBFF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6"/>
          <a:srcRect l="20396" t="805" r="49959" b="-804"/>
          <a:stretch/>
        </p:blipFill>
        <p:spPr>
          <a:xfrm rot="21420000">
            <a:off x="6082703" y="-84722"/>
            <a:ext cx="3053562" cy="7029938"/>
          </a:xfrm>
          <a:custGeom>
            <a:avLst/>
            <a:gdLst>
              <a:gd name="connsiteX0" fmla="*/ 0 w 3053562"/>
              <a:gd name="connsiteY0" fmla="*/ 0 h 7029938"/>
              <a:gd name="connsiteX1" fmla="*/ 3053562 w 3053562"/>
              <a:gd name="connsiteY1" fmla="*/ 160030 h 7029938"/>
              <a:gd name="connsiteX2" fmla="*/ 3053562 w 3053562"/>
              <a:gd name="connsiteY2" fmla="*/ 7029938 h 7029938"/>
              <a:gd name="connsiteX3" fmla="*/ 0 w 3053562"/>
              <a:gd name="connsiteY3" fmla="*/ 6869908 h 702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3562" h="7029938">
                <a:moveTo>
                  <a:pt x="0" y="0"/>
                </a:moveTo>
                <a:lnTo>
                  <a:pt x="3053562" y="160030"/>
                </a:lnTo>
                <a:lnTo>
                  <a:pt x="3053562" y="7029938"/>
                </a:lnTo>
                <a:lnTo>
                  <a:pt x="0" y="6869908"/>
                </a:lnTo>
                <a:close/>
              </a:path>
            </a:pathLst>
          </a:custGeom>
        </p:spPr>
      </p:pic>
      <p:pic>
        <p:nvPicPr>
          <p:cNvPr id="14" name="Picture 13" descr="A person sitting at a desk&#10;&#10;Description automatically generated">
            <a:extLst>
              <a:ext uri="{FF2B5EF4-FFF2-40B4-BE49-F238E27FC236}">
                <a16:creationId xmlns:a16="http://schemas.microsoft.com/office/drawing/2014/main" id="{DC038C88-DE64-45A9-99BF-ABFE9F4132A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6708" r="33020"/>
          <a:stretch/>
        </p:blipFill>
        <p:spPr>
          <a:xfrm rot="21420000">
            <a:off x="9136705" y="-89394"/>
            <a:ext cx="3232357" cy="7020491"/>
          </a:xfrm>
          <a:custGeom>
            <a:avLst/>
            <a:gdLst>
              <a:gd name="connsiteX0" fmla="*/ 1 w 3232357"/>
              <a:gd name="connsiteY0" fmla="*/ 0 h 7020491"/>
              <a:gd name="connsiteX1" fmla="*/ 3232357 w 3232357"/>
              <a:gd name="connsiteY1" fmla="*/ 169400 h 7020491"/>
              <a:gd name="connsiteX2" fmla="*/ 2873306 w 3232357"/>
              <a:gd name="connsiteY2" fmla="*/ 7020491 h 7020491"/>
              <a:gd name="connsiteX3" fmla="*/ 0 w 3232357"/>
              <a:gd name="connsiteY3" fmla="*/ 6869908 h 702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2357" h="7020491">
                <a:moveTo>
                  <a:pt x="1" y="0"/>
                </a:moveTo>
                <a:lnTo>
                  <a:pt x="3232357" y="169400"/>
                </a:lnTo>
                <a:lnTo>
                  <a:pt x="2873306" y="7020491"/>
                </a:lnTo>
                <a:lnTo>
                  <a:pt x="0" y="6869908"/>
                </a:lnTo>
                <a:close/>
              </a:path>
            </a:pathLst>
          </a:custGeom>
        </p:spPr>
      </p:pic>
      <p:sp>
        <p:nvSpPr>
          <p:cNvPr id="31" name="Freeform 41">
            <a:extLst>
              <a:ext uri="{FF2B5EF4-FFF2-40B4-BE49-F238E27FC236}">
                <a16:creationId xmlns:a16="http://schemas.microsoft.com/office/drawing/2014/main" id="{82E7A140-4158-4BA9-A3A0-3463C6DD8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3110373"/>
            <a:ext cx="12191999" cy="3200225"/>
          </a:xfrm>
          <a:custGeom>
            <a:avLst/>
            <a:gdLst>
              <a:gd name="connsiteX0" fmla="*/ 12191999 w 12191999"/>
              <a:gd name="connsiteY0" fmla="*/ 0 h 3200225"/>
              <a:gd name="connsiteX1" fmla="*/ 12191999 w 12191999"/>
              <a:gd name="connsiteY1" fmla="*/ 2542878 h 3200225"/>
              <a:gd name="connsiteX2" fmla="*/ 11319417 w 12191999"/>
              <a:gd name="connsiteY2" fmla="*/ 2589399 h 3200225"/>
              <a:gd name="connsiteX3" fmla="*/ 11319810 w 12191999"/>
              <a:gd name="connsiteY3" fmla="*/ 2596721 h 3200225"/>
              <a:gd name="connsiteX4" fmla="*/ 0 w 12191999"/>
              <a:gd name="connsiteY4" fmla="*/ 3200225 h 3200225"/>
              <a:gd name="connsiteX5" fmla="*/ 0 w 12191999"/>
              <a:gd name="connsiteY5" fmla="*/ 657345 h 3200225"/>
              <a:gd name="connsiteX6" fmla="*/ 995948 w 12191999"/>
              <a:gd name="connsiteY6" fmla="*/ 604247 h 3200225"/>
              <a:gd name="connsiteX7" fmla="*/ 995927 w 12191999"/>
              <a:gd name="connsiteY7" fmla="*/ 596905 h 320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3200225">
                <a:moveTo>
                  <a:pt x="12191999" y="0"/>
                </a:moveTo>
                <a:lnTo>
                  <a:pt x="12191999" y="2542878"/>
                </a:lnTo>
                <a:lnTo>
                  <a:pt x="11319417" y="2589399"/>
                </a:lnTo>
                <a:lnTo>
                  <a:pt x="11319810" y="2596721"/>
                </a:lnTo>
                <a:lnTo>
                  <a:pt x="0" y="3200225"/>
                </a:lnTo>
                <a:lnTo>
                  <a:pt x="0" y="657345"/>
                </a:lnTo>
                <a:lnTo>
                  <a:pt x="995948" y="604247"/>
                </a:lnTo>
                <a:lnTo>
                  <a:pt x="995927" y="596905"/>
                </a:lnTo>
                <a:close/>
              </a:path>
            </a:pathLst>
          </a:custGeom>
          <a:solidFill>
            <a:schemeClr val="accent2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680C7-6702-40C8-8745-883D37B53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32474" y="3680785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Mi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experiencia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de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voluntariado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postylai</a:t>
            </a:r>
            <a:b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“EL PODER DE TUS MANOS: UN EVENTO PARA LA ARTESANA NICARAGUENSE”</a:t>
            </a:r>
          </a:p>
        </p:txBody>
      </p:sp>
      <p:sp>
        <p:nvSpPr>
          <p:cNvPr id="33" name="5-Point Star 24">
            <a:extLst>
              <a:ext uri="{FF2B5EF4-FFF2-40B4-BE49-F238E27FC236}">
                <a16:creationId xmlns:a16="http://schemas.microsoft.com/office/drawing/2014/main" id="{5C9FD9B6-A1E0-4F11-9292-8F32AF5BE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5492692" y="5364445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8575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FD613C4-7E0B-4647-9667-CBBB9DE22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1" name="Freeform 11">
            <a:extLst>
              <a:ext uri="{FF2B5EF4-FFF2-40B4-BE49-F238E27FC236}">
                <a16:creationId xmlns:a16="http://schemas.microsoft.com/office/drawing/2014/main" id="{2B6EC6FE-6E00-4966-80EB-74705B300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3B5301D2-F465-4A29-9861-29555CA1A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Freeform 25">
            <a:extLst>
              <a:ext uri="{FF2B5EF4-FFF2-40B4-BE49-F238E27FC236}">
                <a16:creationId xmlns:a16="http://schemas.microsoft.com/office/drawing/2014/main" id="{44B76830-1276-4339-82B8-15553890A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Freeform 14">
            <a:extLst>
              <a:ext uri="{FF2B5EF4-FFF2-40B4-BE49-F238E27FC236}">
                <a16:creationId xmlns:a16="http://schemas.microsoft.com/office/drawing/2014/main" id="{D8FD2267-BC94-46CF-90E0-41F634D4E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CB42FF6D-43B4-4086-81D8-B4E34DC34DF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t="7221"/>
          <a:stretch/>
        </p:blipFill>
        <p:spPr>
          <a:xfrm rot="21420510">
            <a:off x="1847078" y="233670"/>
            <a:ext cx="7844194" cy="5458328"/>
          </a:xfrm>
        </p:spPr>
      </p:pic>
      <p:sp>
        <p:nvSpPr>
          <p:cNvPr id="29" name="5-Point Star 24">
            <a:extLst>
              <a:ext uri="{FF2B5EF4-FFF2-40B4-BE49-F238E27FC236}">
                <a16:creationId xmlns:a16="http://schemas.microsoft.com/office/drawing/2014/main" id="{D8741FCE-696E-46FC-871D-4CD1BD0C0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Freeform 41">
            <a:extLst>
              <a:ext uri="{FF2B5EF4-FFF2-40B4-BE49-F238E27FC236}">
                <a16:creationId xmlns:a16="http://schemas.microsoft.com/office/drawing/2014/main" id="{82E7A140-4158-4BA9-A3A0-3463C6DD8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3110373"/>
            <a:ext cx="12191999" cy="3200225"/>
          </a:xfrm>
          <a:custGeom>
            <a:avLst/>
            <a:gdLst>
              <a:gd name="connsiteX0" fmla="*/ 12191999 w 12191999"/>
              <a:gd name="connsiteY0" fmla="*/ 0 h 3200225"/>
              <a:gd name="connsiteX1" fmla="*/ 12191999 w 12191999"/>
              <a:gd name="connsiteY1" fmla="*/ 2542878 h 3200225"/>
              <a:gd name="connsiteX2" fmla="*/ 11319417 w 12191999"/>
              <a:gd name="connsiteY2" fmla="*/ 2589399 h 3200225"/>
              <a:gd name="connsiteX3" fmla="*/ 11319810 w 12191999"/>
              <a:gd name="connsiteY3" fmla="*/ 2596721 h 3200225"/>
              <a:gd name="connsiteX4" fmla="*/ 0 w 12191999"/>
              <a:gd name="connsiteY4" fmla="*/ 3200225 h 3200225"/>
              <a:gd name="connsiteX5" fmla="*/ 0 w 12191999"/>
              <a:gd name="connsiteY5" fmla="*/ 657345 h 3200225"/>
              <a:gd name="connsiteX6" fmla="*/ 995948 w 12191999"/>
              <a:gd name="connsiteY6" fmla="*/ 604247 h 3200225"/>
              <a:gd name="connsiteX7" fmla="*/ 995927 w 12191999"/>
              <a:gd name="connsiteY7" fmla="*/ 596905 h 320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3200225">
                <a:moveTo>
                  <a:pt x="12191999" y="0"/>
                </a:moveTo>
                <a:lnTo>
                  <a:pt x="12191999" y="2542878"/>
                </a:lnTo>
                <a:lnTo>
                  <a:pt x="11319417" y="2589399"/>
                </a:lnTo>
                <a:lnTo>
                  <a:pt x="11319810" y="2596721"/>
                </a:lnTo>
                <a:lnTo>
                  <a:pt x="0" y="3200225"/>
                </a:lnTo>
                <a:lnTo>
                  <a:pt x="0" y="657345"/>
                </a:lnTo>
                <a:lnTo>
                  <a:pt x="995948" y="604247"/>
                </a:lnTo>
                <a:lnTo>
                  <a:pt x="995927" y="596905"/>
                </a:lnTo>
                <a:close/>
              </a:path>
            </a:pathLst>
          </a:custGeom>
          <a:solidFill>
            <a:schemeClr val="accent2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680C7-6702-40C8-8745-883D37B53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32474" y="3680785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Mi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experiencia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de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voluntariado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postylai</a:t>
            </a:r>
            <a:b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“MENTORING WALK: VOCES VITALES”</a:t>
            </a:r>
          </a:p>
        </p:txBody>
      </p:sp>
      <p:sp>
        <p:nvSpPr>
          <p:cNvPr id="33" name="5-Point Star 24">
            <a:extLst>
              <a:ext uri="{FF2B5EF4-FFF2-40B4-BE49-F238E27FC236}">
                <a16:creationId xmlns:a16="http://schemas.microsoft.com/office/drawing/2014/main" id="{5C9FD9B6-A1E0-4F11-9292-8F32AF5BE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5492692" y="5364445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18841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>
            <a:extLst>
              <a:ext uri="{FF2B5EF4-FFF2-40B4-BE49-F238E27FC236}">
                <a16:creationId xmlns:a16="http://schemas.microsoft.com/office/drawing/2014/main" id="{CFD613C4-7E0B-4647-9667-CBBB9DE22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1" name="Freeform 11">
            <a:extLst>
              <a:ext uri="{FF2B5EF4-FFF2-40B4-BE49-F238E27FC236}">
                <a16:creationId xmlns:a16="http://schemas.microsoft.com/office/drawing/2014/main" id="{2B6EC6FE-6E00-4966-80EB-74705B300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3" name="Freeform 13">
            <a:extLst>
              <a:ext uri="{FF2B5EF4-FFF2-40B4-BE49-F238E27FC236}">
                <a16:creationId xmlns:a16="http://schemas.microsoft.com/office/drawing/2014/main" id="{3B5301D2-F465-4A29-9861-29555CA1A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5" name="Freeform 25">
            <a:extLst>
              <a:ext uri="{FF2B5EF4-FFF2-40B4-BE49-F238E27FC236}">
                <a16:creationId xmlns:a16="http://schemas.microsoft.com/office/drawing/2014/main" id="{44B76830-1276-4339-82B8-15553890A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7" name="Freeform 14">
            <a:extLst>
              <a:ext uri="{FF2B5EF4-FFF2-40B4-BE49-F238E27FC236}">
                <a16:creationId xmlns:a16="http://schemas.microsoft.com/office/drawing/2014/main" id="{D8FD2267-BC94-46CF-90E0-41F634D4E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99" name="5-Point Star 24">
            <a:extLst>
              <a:ext uri="{FF2B5EF4-FFF2-40B4-BE49-F238E27FC236}">
                <a16:creationId xmlns:a16="http://schemas.microsoft.com/office/drawing/2014/main" id="{D8741FCE-696E-46FC-871D-4CD1BD0C0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1" name="Freeform 6">
            <a:extLst>
              <a:ext uri="{FF2B5EF4-FFF2-40B4-BE49-F238E27FC236}">
                <a16:creationId xmlns:a16="http://schemas.microsoft.com/office/drawing/2014/main" id="{E9E40697-05D1-4401-8454-A14443BFA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8841" y="2698990"/>
            <a:ext cx="11338098" cy="3612111"/>
          </a:xfrm>
          <a:custGeom>
            <a:avLst/>
            <a:gdLst>
              <a:gd name="connsiteX0" fmla="*/ 0 w 11329257"/>
              <a:gd name="connsiteY0" fmla="*/ 1672253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0 w 11329257"/>
              <a:gd name="connsiteY4" fmla="*/ 1672253 h 3112578"/>
              <a:gd name="connsiteX0" fmla="*/ 8467 w 11329257"/>
              <a:gd name="connsiteY0" fmla="*/ 994919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8467 w 11329257"/>
              <a:gd name="connsiteY4" fmla="*/ 994919 h 3112578"/>
              <a:gd name="connsiteX0" fmla="*/ 814 w 11330070"/>
              <a:gd name="connsiteY0" fmla="*/ 732453 h 3112578"/>
              <a:gd name="connsiteX1" fmla="*/ 11202554 w 11330070"/>
              <a:gd name="connsiteY1" fmla="*/ 0 h 3112578"/>
              <a:gd name="connsiteX2" fmla="*/ 11330070 w 11330070"/>
              <a:gd name="connsiteY2" fmla="*/ 2508571 h 3112578"/>
              <a:gd name="connsiteX3" fmla="*/ 813 w 11330070"/>
              <a:gd name="connsiteY3" fmla="*/ 3112578 h 3112578"/>
              <a:gd name="connsiteX4" fmla="*/ 814 w 11330070"/>
              <a:gd name="connsiteY4" fmla="*/ 732453 h 3112578"/>
              <a:gd name="connsiteX0" fmla="*/ 375 w 11338098"/>
              <a:gd name="connsiteY0" fmla="*/ 622387 h 3112578"/>
              <a:gd name="connsiteX1" fmla="*/ 11210582 w 11338098"/>
              <a:gd name="connsiteY1" fmla="*/ 0 h 3112578"/>
              <a:gd name="connsiteX2" fmla="*/ 11338098 w 11338098"/>
              <a:gd name="connsiteY2" fmla="*/ 2508571 h 3112578"/>
              <a:gd name="connsiteX3" fmla="*/ 8841 w 11338098"/>
              <a:gd name="connsiteY3" fmla="*/ 3112578 h 3112578"/>
              <a:gd name="connsiteX4" fmla="*/ 375 w 11338098"/>
              <a:gd name="connsiteY4" fmla="*/ 622387 h 3112578"/>
              <a:gd name="connsiteX0" fmla="*/ 375 w 11338098"/>
              <a:gd name="connsiteY0" fmla="*/ 10203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1020320 h 3510511"/>
              <a:gd name="connsiteX0" fmla="*/ 375 w 11338098"/>
              <a:gd name="connsiteY0" fmla="*/ 6647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64720 h 3510511"/>
              <a:gd name="connsiteX0" fmla="*/ 375 w 11338098"/>
              <a:gd name="connsiteY0" fmla="*/ 605454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05454 h 3510511"/>
              <a:gd name="connsiteX0" fmla="*/ 375 w 11338098"/>
              <a:gd name="connsiteY0" fmla="*/ 707054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707054 h 3612111"/>
              <a:gd name="connsiteX0" fmla="*/ 375 w 11338098"/>
              <a:gd name="connsiteY0" fmla="*/ 571588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571588 h 36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098" h="3612111">
                <a:moveTo>
                  <a:pt x="375" y="571588"/>
                </a:moveTo>
                <a:lnTo>
                  <a:pt x="11176715" y="0"/>
                </a:lnTo>
                <a:lnTo>
                  <a:pt x="11338098" y="3008104"/>
                </a:lnTo>
                <a:lnTo>
                  <a:pt x="8841" y="3612111"/>
                </a:lnTo>
                <a:cubicBezTo>
                  <a:pt x="11663" y="2906225"/>
                  <a:pt x="-2447" y="1277474"/>
                  <a:pt x="375" y="571588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680C7-6702-40C8-8745-883D37B53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10575" y="3233195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Mi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experiencia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de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voluntariado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postylai</a:t>
            </a:r>
            <a:b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“NICAPRENEUR BOOTCAMP”</a:t>
            </a:r>
          </a:p>
        </p:txBody>
      </p:sp>
      <p:pic>
        <p:nvPicPr>
          <p:cNvPr id="14" name="Picture 13" descr="A picture containing person, indoor, sitting, man&#10;&#10;Description automatically generated">
            <a:extLst>
              <a:ext uri="{FF2B5EF4-FFF2-40B4-BE49-F238E27FC236}">
                <a16:creationId xmlns:a16="http://schemas.microsoft.com/office/drawing/2014/main" id="{DC038C88-DE64-45A9-99BF-ABFE9F4132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6916" b="-3"/>
          <a:stretch/>
        </p:blipFill>
        <p:spPr>
          <a:xfrm rot="26820000">
            <a:off x="424774" y="561756"/>
            <a:ext cx="2406798" cy="2469963"/>
          </a:xfrm>
          <a:prstGeom prst="rect">
            <a:avLst/>
          </a:prstGeom>
        </p:spPr>
      </p:pic>
      <p:pic>
        <p:nvPicPr>
          <p:cNvPr id="12" name="Picture 11" descr="A picture containing person, indoor, sitting, man&#10;&#10;Description automatically generated">
            <a:extLst>
              <a:ext uri="{FF2B5EF4-FFF2-40B4-BE49-F238E27FC236}">
                <a16:creationId xmlns:a16="http://schemas.microsoft.com/office/drawing/2014/main" id="{4E23216B-792C-425C-BE9C-DD10BB1FBD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6916" b="-3"/>
          <a:stretch/>
        </p:blipFill>
        <p:spPr>
          <a:xfrm rot="26820000">
            <a:off x="3013360" y="425231"/>
            <a:ext cx="2406798" cy="2469963"/>
          </a:xfrm>
          <a:prstGeom prst="rect">
            <a:avLst/>
          </a:prstGeom>
        </p:spPr>
      </p:pic>
      <p:pic>
        <p:nvPicPr>
          <p:cNvPr id="7" name="Content Placeholder 6" descr="A picture containing table, computer, man, sitting&#10;&#10;Description automatically generated">
            <a:extLst>
              <a:ext uri="{FF2B5EF4-FFF2-40B4-BE49-F238E27FC236}">
                <a16:creationId xmlns:a16="http://schemas.microsoft.com/office/drawing/2014/main" id="{A6FB4C32-D93C-43C7-A212-7CFD0DFFBF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6916" b="-3"/>
          <a:stretch/>
        </p:blipFill>
        <p:spPr>
          <a:xfrm rot="26820000">
            <a:off x="5602763" y="286103"/>
            <a:ext cx="2406798" cy="2469963"/>
          </a:xfrm>
          <a:prstGeom prst="rect">
            <a:avLst/>
          </a:prstGeom>
        </p:spPr>
      </p:pic>
      <p:pic>
        <p:nvPicPr>
          <p:cNvPr id="10" name="Picture 9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57F4D208-AD6C-4EE9-B138-2DD7C508C12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773" r="11262" b="4"/>
          <a:stretch/>
        </p:blipFill>
        <p:spPr>
          <a:xfrm rot="43020000">
            <a:off x="8160133" y="175527"/>
            <a:ext cx="2469963" cy="2406798"/>
          </a:xfrm>
          <a:prstGeom prst="rect">
            <a:avLst/>
          </a:prstGeom>
        </p:spPr>
      </p:pic>
      <p:sp>
        <p:nvSpPr>
          <p:cNvPr id="103" name="5-Point Star 18">
            <a:extLst>
              <a:ext uri="{FF2B5EF4-FFF2-40B4-BE49-F238E27FC236}">
                <a16:creationId xmlns:a16="http://schemas.microsoft.com/office/drawing/2014/main" id="{0D8FFB0B-08E9-4599-ACFA-48B611D9C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20328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88">
            <a:extLst>
              <a:ext uri="{FF2B5EF4-FFF2-40B4-BE49-F238E27FC236}">
                <a16:creationId xmlns:a16="http://schemas.microsoft.com/office/drawing/2014/main" id="{DE141BC0-C2DF-4232-AB6C-80819E3AC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8" name="Freeform 11">
            <a:extLst>
              <a:ext uri="{FF2B5EF4-FFF2-40B4-BE49-F238E27FC236}">
                <a16:creationId xmlns:a16="http://schemas.microsoft.com/office/drawing/2014/main" id="{9BDBE454-F089-4465-B0A3-46179F1EA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0" name="Freeform 13">
            <a:extLst>
              <a:ext uri="{FF2B5EF4-FFF2-40B4-BE49-F238E27FC236}">
                <a16:creationId xmlns:a16="http://schemas.microsoft.com/office/drawing/2014/main" id="{F69BA40B-4294-476F-88F2-27BC6C606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2" name="Freeform 25">
            <a:extLst>
              <a:ext uri="{FF2B5EF4-FFF2-40B4-BE49-F238E27FC236}">
                <a16:creationId xmlns:a16="http://schemas.microsoft.com/office/drawing/2014/main" id="{73E5E7A2-F041-4748-A921-1C5F48C85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4" name="Freeform 14">
            <a:extLst>
              <a:ext uri="{FF2B5EF4-FFF2-40B4-BE49-F238E27FC236}">
                <a16:creationId xmlns:a16="http://schemas.microsoft.com/office/drawing/2014/main" id="{D4A7182D-FC7E-4BC5-BBC0-60D1742D1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15" name="5-Point Star 24">
            <a:extLst>
              <a:ext uri="{FF2B5EF4-FFF2-40B4-BE49-F238E27FC236}">
                <a16:creationId xmlns:a16="http://schemas.microsoft.com/office/drawing/2014/main" id="{49EC0A1F-A67D-4068-AA73-47EF71C9F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6" name="Picture 100">
            <a:extLst>
              <a:ext uri="{FF2B5EF4-FFF2-40B4-BE49-F238E27FC236}">
                <a16:creationId xmlns:a16="http://schemas.microsoft.com/office/drawing/2014/main" id="{A27201D9-140E-41E6-BA4F-1493C9837F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17" name="Freeform 16">
            <a:extLst>
              <a:ext uri="{FF2B5EF4-FFF2-40B4-BE49-F238E27FC236}">
                <a16:creationId xmlns:a16="http://schemas.microsoft.com/office/drawing/2014/main" id="{8328C77C-3001-4C1F-BF00-FD0F06F34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5" name="Freeform 18">
            <a:extLst>
              <a:ext uri="{FF2B5EF4-FFF2-40B4-BE49-F238E27FC236}">
                <a16:creationId xmlns:a16="http://schemas.microsoft.com/office/drawing/2014/main" id="{6C318EEF-8E94-424A-8FD0-24240BB3D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7938" y="3165071"/>
            <a:ext cx="11337749" cy="3146030"/>
          </a:xfrm>
          <a:custGeom>
            <a:avLst/>
            <a:gdLst>
              <a:gd name="connsiteX0" fmla="*/ 11201371 w 11337749"/>
              <a:gd name="connsiteY0" fmla="*/ 0 h 3146030"/>
              <a:gd name="connsiteX1" fmla="*/ 11337749 w 11337749"/>
              <a:gd name="connsiteY1" fmla="*/ 2542023 h 3146030"/>
              <a:gd name="connsiteX2" fmla="*/ 8492 w 11337749"/>
              <a:gd name="connsiteY2" fmla="*/ 3146030 h 3146030"/>
              <a:gd name="connsiteX3" fmla="*/ 2 w 11337749"/>
              <a:gd name="connsiteY3" fmla="*/ 587735 h 3146030"/>
              <a:gd name="connsiteX4" fmla="*/ 0 w 11337749"/>
              <a:gd name="connsiteY4" fmla="*/ 587038 h 31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7749" h="3146030">
                <a:moveTo>
                  <a:pt x="11201371" y="0"/>
                </a:moveTo>
                <a:lnTo>
                  <a:pt x="11337749" y="2542023"/>
                </a:lnTo>
                <a:lnTo>
                  <a:pt x="8492" y="3146030"/>
                </a:lnTo>
                <a:cubicBezTo>
                  <a:pt x="10785" y="2572498"/>
                  <a:pt x="1900" y="1389730"/>
                  <a:pt x="2" y="587735"/>
                </a:cubicBezTo>
                <a:lnTo>
                  <a:pt x="0" y="587038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7" name="Freeform 20">
            <a:extLst>
              <a:ext uri="{FF2B5EF4-FFF2-40B4-BE49-F238E27FC236}">
                <a16:creationId xmlns:a16="http://schemas.microsoft.com/office/drawing/2014/main" id="{370E4D6B-11BB-42DD-A06D-43EB2352A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680C7-6702-40C8-8745-883D37B53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32474" y="3680423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Mi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experiencia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de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voluntariado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postylai</a:t>
            </a:r>
            <a:b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“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camara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de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comercio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y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servicios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de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chinandega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”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03B2E756-E615-4DDC-92BE-1C706BB45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1365">
            <a:off x="1501741" y="374235"/>
            <a:ext cx="228600" cy="228600"/>
          </a:xfrm>
          <a:prstGeom prst="rect">
            <a:avLst/>
          </a:prstGeom>
          <a:solidFill>
            <a:srgbClr val="EA2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90EBF2B-6A98-40D2-B9B6-252BF1D4A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1365">
            <a:off x="10696541" y="2504332"/>
            <a:ext cx="228600" cy="228600"/>
          </a:xfrm>
          <a:prstGeom prst="rect">
            <a:avLst/>
          </a:prstGeom>
          <a:solidFill>
            <a:srgbClr val="EA2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5-Point Star 22">
            <a:extLst>
              <a:ext uri="{FF2B5EF4-FFF2-40B4-BE49-F238E27FC236}">
                <a16:creationId xmlns:a16="http://schemas.microsoft.com/office/drawing/2014/main" id="{FC4A40A7-644D-41EA-B0E5-21F8CAB9F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5183431" y="5370202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D8B3AB65-0C87-4B43-94CA-8BD42CCEDB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687" b="1441"/>
          <a:stretch/>
        </p:blipFill>
        <p:spPr>
          <a:xfrm rot="21420000">
            <a:off x="-98391" y="-136148"/>
            <a:ext cx="5487181" cy="3616286"/>
          </a:xfrm>
          <a:custGeom>
            <a:avLst/>
            <a:gdLst>
              <a:gd name="connsiteX0" fmla="*/ 189521 w 5487181"/>
              <a:gd name="connsiteY0" fmla="*/ 0 h 3616286"/>
              <a:gd name="connsiteX1" fmla="*/ 5487181 w 5487181"/>
              <a:gd name="connsiteY1" fmla="*/ 277638 h 3616286"/>
              <a:gd name="connsiteX2" fmla="*/ 5487181 w 5487181"/>
              <a:gd name="connsiteY2" fmla="*/ 3616286 h 3616286"/>
              <a:gd name="connsiteX3" fmla="*/ 0 w 5487181"/>
              <a:gd name="connsiteY3" fmla="*/ 3616286 h 3616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7181" h="3616286">
                <a:moveTo>
                  <a:pt x="189521" y="0"/>
                </a:moveTo>
                <a:lnTo>
                  <a:pt x="5487181" y="277638"/>
                </a:lnTo>
                <a:lnTo>
                  <a:pt x="5487181" y="3616286"/>
                </a:lnTo>
                <a:lnTo>
                  <a:pt x="0" y="3616286"/>
                </a:lnTo>
                <a:close/>
              </a:path>
            </a:pathLst>
          </a:custGeom>
        </p:spPr>
      </p:pic>
      <p:pic>
        <p:nvPicPr>
          <p:cNvPr id="6" name="Picture 5" descr="A group of people in a room&#10;&#10;Description automatically generated">
            <a:extLst>
              <a:ext uri="{FF2B5EF4-FFF2-40B4-BE49-F238E27FC236}">
                <a16:creationId xmlns:a16="http://schemas.microsoft.com/office/drawing/2014/main" id="{E72352B9-EF86-49A7-946A-25E4C932A2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637" r="-3" b="8097"/>
          <a:stretch/>
        </p:blipFill>
        <p:spPr>
          <a:xfrm rot="21420000">
            <a:off x="5513734" y="-147441"/>
            <a:ext cx="5546949" cy="3339160"/>
          </a:xfrm>
          <a:custGeom>
            <a:avLst/>
            <a:gdLst>
              <a:gd name="connsiteX0" fmla="*/ 0 w 5546949"/>
              <a:gd name="connsiteY0" fmla="*/ 0 h 3339160"/>
              <a:gd name="connsiteX1" fmla="*/ 5546949 w 5546949"/>
              <a:gd name="connsiteY1" fmla="*/ 290703 h 3339160"/>
              <a:gd name="connsiteX2" fmla="*/ 5546948 w 5546949"/>
              <a:gd name="connsiteY2" fmla="*/ 3339160 h 3339160"/>
              <a:gd name="connsiteX3" fmla="*/ 0 w 5546949"/>
              <a:gd name="connsiteY3" fmla="*/ 3339160 h 333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6949" h="3339160">
                <a:moveTo>
                  <a:pt x="0" y="0"/>
                </a:moveTo>
                <a:lnTo>
                  <a:pt x="5546949" y="290703"/>
                </a:lnTo>
                <a:lnTo>
                  <a:pt x="5546948" y="3339160"/>
                </a:lnTo>
                <a:lnTo>
                  <a:pt x="0" y="33391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522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41">
            <a:extLst>
              <a:ext uri="{FF2B5EF4-FFF2-40B4-BE49-F238E27FC236}">
                <a16:creationId xmlns:a16="http://schemas.microsoft.com/office/drawing/2014/main" id="{4ED97C70-FD3B-4E86-B097-9CE15521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59" name="Freeform 11">
            <a:extLst>
              <a:ext uri="{FF2B5EF4-FFF2-40B4-BE49-F238E27FC236}">
                <a16:creationId xmlns:a16="http://schemas.microsoft.com/office/drawing/2014/main" id="{01C1ABBF-1FEC-4A49-A551-F27CD44B5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0" name="Freeform 13">
            <a:extLst>
              <a:ext uri="{FF2B5EF4-FFF2-40B4-BE49-F238E27FC236}">
                <a16:creationId xmlns:a16="http://schemas.microsoft.com/office/drawing/2014/main" id="{1CA91522-208A-4484-BA4E-719881FA2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" name="Freeform 25">
            <a:extLst>
              <a:ext uri="{FF2B5EF4-FFF2-40B4-BE49-F238E27FC236}">
                <a16:creationId xmlns:a16="http://schemas.microsoft.com/office/drawing/2014/main" id="{2E6EF473-1243-402E-9B74-D2E9354B2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2" name="Freeform 14">
            <a:extLst>
              <a:ext uri="{FF2B5EF4-FFF2-40B4-BE49-F238E27FC236}">
                <a16:creationId xmlns:a16="http://schemas.microsoft.com/office/drawing/2014/main" id="{D9A018C6-6DFA-4D3D-9FE6-3FA39DED7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3" name="5-Point Star 24">
            <a:extLst>
              <a:ext uri="{FF2B5EF4-FFF2-40B4-BE49-F238E27FC236}">
                <a16:creationId xmlns:a16="http://schemas.microsoft.com/office/drawing/2014/main" id="{BF298784-0DFC-4546-A452-BC3FC830D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680C7-6702-40C8-8745-883D37B53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62263" y="655592"/>
            <a:ext cx="5428489" cy="32786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Mi experiencia de voluntariado postylai</a:t>
            </a:r>
            <a:br>
              <a:rPr lang="en-US" sz="4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4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“yo soy: valiente, brillante, capaz”</a:t>
            </a:r>
          </a:p>
        </p:txBody>
      </p:sp>
      <p:pic>
        <p:nvPicPr>
          <p:cNvPr id="12" name="Picture 11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3ABBA63-4FAB-43E9-A4BA-B3A6414FD5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434" b="-2"/>
          <a:stretch/>
        </p:blipFill>
        <p:spPr>
          <a:xfrm rot="21420000">
            <a:off x="6434380" y="-4410"/>
            <a:ext cx="4672896" cy="4425352"/>
          </a:xfrm>
          <a:custGeom>
            <a:avLst/>
            <a:gdLst>
              <a:gd name="connsiteX0" fmla="*/ 2262547 w 4672896"/>
              <a:gd name="connsiteY0" fmla="*/ 0 h 4425352"/>
              <a:gd name="connsiteX1" fmla="*/ 4672895 w 4672896"/>
              <a:gd name="connsiteY1" fmla="*/ 126321 h 4425352"/>
              <a:gd name="connsiteX2" fmla="*/ 4672896 w 4672896"/>
              <a:gd name="connsiteY2" fmla="*/ 4425352 h 4425352"/>
              <a:gd name="connsiteX3" fmla="*/ 0 w 4672896"/>
              <a:gd name="connsiteY3" fmla="*/ 4425352 h 4425352"/>
              <a:gd name="connsiteX4" fmla="*/ 0 w 4672896"/>
              <a:gd name="connsiteY4" fmla="*/ 0 h 442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2896" h="4425352">
                <a:moveTo>
                  <a:pt x="2262547" y="0"/>
                </a:moveTo>
                <a:lnTo>
                  <a:pt x="4672895" y="126321"/>
                </a:lnTo>
                <a:lnTo>
                  <a:pt x="4672896" y="4425352"/>
                </a:lnTo>
                <a:lnTo>
                  <a:pt x="0" y="4425352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89499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E141BC0-C2DF-4232-AB6C-80819E3AC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5" name="Freeform 11">
            <a:extLst>
              <a:ext uri="{FF2B5EF4-FFF2-40B4-BE49-F238E27FC236}">
                <a16:creationId xmlns:a16="http://schemas.microsoft.com/office/drawing/2014/main" id="{9BDBE454-F089-4465-B0A3-46179F1EA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F69BA40B-4294-476F-88F2-27BC6C606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25">
            <a:extLst>
              <a:ext uri="{FF2B5EF4-FFF2-40B4-BE49-F238E27FC236}">
                <a16:creationId xmlns:a16="http://schemas.microsoft.com/office/drawing/2014/main" id="{73E5E7A2-F041-4748-A921-1C5F48C85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Freeform 14">
            <a:extLst>
              <a:ext uri="{FF2B5EF4-FFF2-40B4-BE49-F238E27FC236}">
                <a16:creationId xmlns:a16="http://schemas.microsoft.com/office/drawing/2014/main" id="{D4A7182D-FC7E-4BC5-BBC0-60D1742D1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3" name="5-Point Star 24">
            <a:extLst>
              <a:ext uri="{FF2B5EF4-FFF2-40B4-BE49-F238E27FC236}">
                <a16:creationId xmlns:a16="http://schemas.microsoft.com/office/drawing/2014/main" id="{49EC0A1F-A67D-4068-AA73-47EF71C9F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27201D9-140E-41E6-BA4F-1493C9837F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7" name="Freeform 16">
            <a:extLst>
              <a:ext uri="{FF2B5EF4-FFF2-40B4-BE49-F238E27FC236}">
                <a16:creationId xmlns:a16="http://schemas.microsoft.com/office/drawing/2014/main" id="{8328C77C-3001-4C1F-BF00-FD0F06F34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18">
            <a:extLst>
              <a:ext uri="{FF2B5EF4-FFF2-40B4-BE49-F238E27FC236}">
                <a16:creationId xmlns:a16="http://schemas.microsoft.com/office/drawing/2014/main" id="{6C318EEF-8E94-424A-8FD0-24240BB3D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7938" y="3165071"/>
            <a:ext cx="11337749" cy="3146030"/>
          </a:xfrm>
          <a:custGeom>
            <a:avLst/>
            <a:gdLst>
              <a:gd name="connsiteX0" fmla="*/ 11201371 w 11337749"/>
              <a:gd name="connsiteY0" fmla="*/ 0 h 3146030"/>
              <a:gd name="connsiteX1" fmla="*/ 11337749 w 11337749"/>
              <a:gd name="connsiteY1" fmla="*/ 2542023 h 3146030"/>
              <a:gd name="connsiteX2" fmla="*/ 8492 w 11337749"/>
              <a:gd name="connsiteY2" fmla="*/ 3146030 h 3146030"/>
              <a:gd name="connsiteX3" fmla="*/ 2 w 11337749"/>
              <a:gd name="connsiteY3" fmla="*/ 587735 h 3146030"/>
              <a:gd name="connsiteX4" fmla="*/ 0 w 11337749"/>
              <a:gd name="connsiteY4" fmla="*/ 587038 h 31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7749" h="3146030">
                <a:moveTo>
                  <a:pt x="11201371" y="0"/>
                </a:moveTo>
                <a:lnTo>
                  <a:pt x="11337749" y="2542023"/>
                </a:lnTo>
                <a:lnTo>
                  <a:pt x="8492" y="3146030"/>
                </a:lnTo>
                <a:cubicBezTo>
                  <a:pt x="10785" y="2572498"/>
                  <a:pt x="1900" y="1389730"/>
                  <a:pt x="2" y="587735"/>
                </a:cubicBezTo>
                <a:lnTo>
                  <a:pt x="0" y="587038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Freeform 20">
            <a:extLst>
              <a:ext uri="{FF2B5EF4-FFF2-40B4-BE49-F238E27FC236}">
                <a16:creationId xmlns:a16="http://schemas.microsoft.com/office/drawing/2014/main" id="{370E4D6B-11BB-42DD-A06D-43EB2352A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680C7-6702-40C8-8745-883D37B53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32474" y="3680423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Mi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experiencia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de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voluntariado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postylai</a:t>
            </a:r>
            <a:b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“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lideres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en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accion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: amigos for </a:t>
            </a:r>
            <a:r>
              <a:rPr lang="en-US" sz="2600" kern="1200" cap="all" baseline="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christ</a:t>
            </a:r>
            <a:r>
              <a:rPr lang="en-US" sz="2600" kern="1200" cap="all" baseline="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”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3B2E756-E615-4DDC-92BE-1C706BB45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1365">
            <a:off x="1501741" y="374235"/>
            <a:ext cx="228600" cy="228600"/>
          </a:xfrm>
          <a:prstGeom prst="rect">
            <a:avLst/>
          </a:prstGeom>
          <a:solidFill>
            <a:srgbClr val="EA2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0EBF2B-6A98-40D2-B9B6-252BF1D4A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1365">
            <a:off x="10696541" y="2504332"/>
            <a:ext cx="228600" cy="228600"/>
          </a:xfrm>
          <a:prstGeom prst="rect">
            <a:avLst/>
          </a:prstGeom>
          <a:solidFill>
            <a:srgbClr val="EA2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22">
            <a:extLst>
              <a:ext uri="{FF2B5EF4-FFF2-40B4-BE49-F238E27FC236}">
                <a16:creationId xmlns:a16="http://schemas.microsoft.com/office/drawing/2014/main" id="{FC4A40A7-644D-41EA-B0E5-21F8CAB9F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5183431" y="5370202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A group of people standing in front of a crowd posing for the camera&#10;&#10;Description automatically generated">
            <a:extLst>
              <a:ext uri="{FF2B5EF4-FFF2-40B4-BE49-F238E27FC236}">
                <a16:creationId xmlns:a16="http://schemas.microsoft.com/office/drawing/2014/main" id="{098E760C-B131-467F-B4EA-886B0E014D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647" b="-2"/>
          <a:stretch/>
        </p:blipFill>
        <p:spPr>
          <a:xfrm rot="21420000">
            <a:off x="-98391" y="-136148"/>
            <a:ext cx="5487181" cy="3616286"/>
          </a:xfrm>
          <a:custGeom>
            <a:avLst/>
            <a:gdLst>
              <a:gd name="connsiteX0" fmla="*/ 189521 w 5487181"/>
              <a:gd name="connsiteY0" fmla="*/ 0 h 3616286"/>
              <a:gd name="connsiteX1" fmla="*/ 5487181 w 5487181"/>
              <a:gd name="connsiteY1" fmla="*/ 277638 h 3616286"/>
              <a:gd name="connsiteX2" fmla="*/ 5487181 w 5487181"/>
              <a:gd name="connsiteY2" fmla="*/ 3616286 h 3616286"/>
              <a:gd name="connsiteX3" fmla="*/ 0 w 5487181"/>
              <a:gd name="connsiteY3" fmla="*/ 3616286 h 3616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7181" h="3616286">
                <a:moveTo>
                  <a:pt x="189521" y="0"/>
                </a:moveTo>
                <a:lnTo>
                  <a:pt x="5487181" y="277638"/>
                </a:lnTo>
                <a:lnTo>
                  <a:pt x="5487181" y="3616286"/>
                </a:lnTo>
                <a:lnTo>
                  <a:pt x="0" y="3616286"/>
                </a:lnTo>
                <a:close/>
              </a:path>
            </a:pathLst>
          </a:custGeom>
        </p:spPr>
      </p:pic>
      <p:pic>
        <p:nvPicPr>
          <p:cNvPr id="8" name="Picture 7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89D87081-19B6-4697-8EB6-65A135B5B8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3" b="19734"/>
          <a:stretch/>
        </p:blipFill>
        <p:spPr>
          <a:xfrm rot="21420000">
            <a:off x="5513734" y="-147441"/>
            <a:ext cx="5546949" cy="3339160"/>
          </a:xfrm>
          <a:custGeom>
            <a:avLst/>
            <a:gdLst>
              <a:gd name="connsiteX0" fmla="*/ 0 w 5546949"/>
              <a:gd name="connsiteY0" fmla="*/ 0 h 3339160"/>
              <a:gd name="connsiteX1" fmla="*/ 5546949 w 5546949"/>
              <a:gd name="connsiteY1" fmla="*/ 290703 h 3339160"/>
              <a:gd name="connsiteX2" fmla="*/ 5546948 w 5546949"/>
              <a:gd name="connsiteY2" fmla="*/ 3339160 h 3339160"/>
              <a:gd name="connsiteX3" fmla="*/ 0 w 5546949"/>
              <a:gd name="connsiteY3" fmla="*/ 3339160 h 333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6949" h="3339160">
                <a:moveTo>
                  <a:pt x="0" y="0"/>
                </a:moveTo>
                <a:lnTo>
                  <a:pt x="5546949" y="290703"/>
                </a:lnTo>
                <a:lnTo>
                  <a:pt x="5546948" y="3339160"/>
                </a:lnTo>
                <a:lnTo>
                  <a:pt x="0" y="33391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89038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3A84F08-630D-4A79-86EB-D0F302D44F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98"/>
          <a:stretch/>
        </p:blipFill>
        <p:spPr>
          <a:xfrm>
            <a:off x="1" y="-1"/>
            <a:ext cx="5791144" cy="3980623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A person standing in front of a flat screen television&#10;&#10;Description automatically generated">
            <a:extLst>
              <a:ext uri="{FF2B5EF4-FFF2-40B4-BE49-F238E27FC236}">
                <a16:creationId xmlns:a16="http://schemas.microsoft.com/office/drawing/2014/main" id="{3CB2932D-1048-4EAA-9ABD-9FFEC7F46D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410"/>
          <a:stretch/>
        </p:blipFill>
        <p:spPr>
          <a:xfrm>
            <a:off x="5914589" y="10"/>
            <a:ext cx="5794811" cy="3980612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66C9B6D-F18D-49AA-BE02-2EE032AE7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2134" y="4109680"/>
            <a:ext cx="11730000" cy="2299058"/>
          </a:xfrm>
          <a:prstGeom prst="rect">
            <a:avLst/>
          </a:pr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A24A1D-9AC5-4C6E-BEE8-15327630F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267829"/>
            <a:ext cx="3373149" cy="1608035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RESULTADOS</a:t>
            </a:r>
            <a:endParaRPr lang="es-NI" sz="4800">
              <a:solidFill>
                <a:schemeClr val="bg1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982FFC4-7BDD-4F31-9CAF-0FA4C34A18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34682" y="4267829"/>
            <a:ext cx="6635805" cy="160803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Red: </a:t>
            </a:r>
            <a:r>
              <a:rPr lang="en-US" dirty="0" err="1">
                <a:solidFill>
                  <a:schemeClr val="bg1"/>
                </a:solidFill>
              </a:rPr>
              <a:t>Mujeres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lideres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usembassy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Ylai</a:t>
            </a:r>
            <a:r>
              <a:rPr lang="en-US" dirty="0">
                <a:solidFill>
                  <a:schemeClr val="bg1"/>
                </a:solidFill>
              </a:rPr>
              <a:t> travel grant</a:t>
            </a:r>
          </a:p>
        </p:txBody>
      </p:sp>
    </p:spTree>
    <p:extLst>
      <p:ext uri="{BB962C8B-B14F-4D97-AF65-F5344CB8AC3E}">
        <p14:creationId xmlns:p14="http://schemas.microsoft.com/office/powerpoint/2010/main" val="219661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F67F8395-C8BF-4D9A-8E1C-C5B8B6254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52" name="Freeform 11">
            <a:extLst>
              <a:ext uri="{FF2B5EF4-FFF2-40B4-BE49-F238E27FC236}">
                <a16:creationId xmlns:a16="http://schemas.microsoft.com/office/drawing/2014/main" id="{A806F238-5694-4E8D-AAC8-1ED130BF1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4" name="Freeform 13">
            <a:extLst>
              <a:ext uri="{FF2B5EF4-FFF2-40B4-BE49-F238E27FC236}">
                <a16:creationId xmlns:a16="http://schemas.microsoft.com/office/drawing/2014/main" id="{DCBF27B4-02C2-4A61-BA37-89A564067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6" name="Freeform 25">
            <a:extLst>
              <a:ext uri="{FF2B5EF4-FFF2-40B4-BE49-F238E27FC236}">
                <a16:creationId xmlns:a16="http://schemas.microsoft.com/office/drawing/2014/main" id="{BF5F1D1A-955C-417D-825D-A33879560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8" name="Freeform 14">
            <a:extLst>
              <a:ext uri="{FF2B5EF4-FFF2-40B4-BE49-F238E27FC236}">
                <a16:creationId xmlns:a16="http://schemas.microsoft.com/office/drawing/2014/main" id="{D3655EA9-64F3-4ADA-B75E-3DFC4C36B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0" name="5-Point Star 24">
            <a:extLst>
              <a:ext uri="{FF2B5EF4-FFF2-40B4-BE49-F238E27FC236}">
                <a16:creationId xmlns:a16="http://schemas.microsoft.com/office/drawing/2014/main" id="{7720F65E-1C84-4298-BD38-492D4D747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7B874C-84A8-4D50-B749-D876096C6E2F}"/>
              </a:ext>
            </a:extLst>
          </p:cNvPr>
          <p:cNvSpPr txBox="1"/>
          <p:nvPr/>
        </p:nvSpPr>
        <p:spPr>
          <a:xfrm rot="21420000">
            <a:off x="562189" y="652780"/>
            <a:ext cx="5535971" cy="32786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cap="all" baseline="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MI EMPRENDIMIENTO SOCIAL</a:t>
            </a:r>
          </a:p>
        </p:txBody>
      </p:sp>
      <p:pic>
        <p:nvPicPr>
          <p:cNvPr id="5" name="Content Placeholder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46BE850-E889-46C1-937E-307CB8CCFB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l="11072" r="10310" b="3"/>
          <a:stretch/>
        </p:blipFill>
        <p:spPr>
          <a:xfrm rot="43020000">
            <a:off x="6437841" y="373505"/>
            <a:ext cx="4208217" cy="381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39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8083-92C3-4B7D-9100-AD05EC85A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Ylai</a:t>
            </a:r>
            <a:r>
              <a:rPr lang="en-US" dirty="0"/>
              <a:t> travel grant</a:t>
            </a:r>
            <a:br>
              <a:rPr lang="en-US" dirty="0"/>
            </a:br>
            <a:r>
              <a:rPr lang="en-US" dirty="0"/>
              <a:t>sup-x: the startup expo</a:t>
            </a:r>
            <a:br>
              <a:rPr lang="en-US" dirty="0"/>
            </a:br>
            <a:r>
              <a:rPr lang="en-US" dirty="0"/>
              <a:t>fort </a:t>
            </a:r>
            <a:r>
              <a:rPr lang="en-US" dirty="0" err="1"/>
              <a:t>lauderdale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5A2E9-EAFE-452E-A57F-6EBCC59EFC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224761"/>
            <a:ext cx="10394707" cy="3311189"/>
          </a:xfrm>
        </p:spPr>
        <p:txBody>
          <a:bodyPr/>
          <a:lstStyle/>
          <a:p>
            <a:r>
              <a:rPr lang="en-US" dirty="0" err="1"/>
              <a:t>Fondo</a:t>
            </a:r>
            <a:r>
              <a:rPr lang="en-US" dirty="0"/>
              <a:t> de $1,000 para </a:t>
            </a:r>
            <a:r>
              <a:rPr lang="en-US" dirty="0" err="1"/>
              <a:t>viajeS</a:t>
            </a:r>
            <a:endParaRPr lang="en-US" dirty="0"/>
          </a:p>
          <a:p>
            <a:r>
              <a:rPr lang="en-US" dirty="0"/>
              <a:t>¿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vendernos</a:t>
            </a:r>
            <a:r>
              <a:rPr lang="en-US" dirty="0"/>
              <a:t>? </a:t>
            </a:r>
            <a:r>
              <a:rPr lang="en-US" dirty="0" err="1"/>
              <a:t>Enfatizar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:</a:t>
            </a:r>
          </a:p>
          <a:p>
            <a:r>
              <a:rPr lang="en-US" dirty="0" err="1"/>
              <a:t>Necesidad</a:t>
            </a:r>
            <a:r>
              <a:rPr lang="en-US" dirty="0"/>
              <a:t> y </a:t>
            </a:r>
            <a:r>
              <a:rPr lang="en-US" dirty="0" err="1"/>
              <a:t>solucion</a:t>
            </a:r>
            <a:endParaRPr lang="en-US" dirty="0"/>
          </a:p>
          <a:p>
            <a:r>
              <a:rPr lang="en-US" dirty="0" err="1"/>
              <a:t>Impacto</a:t>
            </a:r>
            <a:r>
              <a:rPr lang="en-US" dirty="0"/>
              <a:t> a </a:t>
            </a:r>
            <a:r>
              <a:rPr lang="en-US" dirty="0" err="1"/>
              <a:t>corto</a:t>
            </a:r>
            <a:r>
              <a:rPr lang="en-US" dirty="0"/>
              <a:t> y </a:t>
            </a:r>
            <a:r>
              <a:rPr lang="en-US" dirty="0" err="1"/>
              <a:t>mediano</a:t>
            </a:r>
            <a:r>
              <a:rPr lang="en-US" dirty="0"/>
              <a:t> </a:t>
            </a:r>
            <a:r>
              <a:rPr lang="en-US" dirty="0" err="1"/>
              <a:t>plazo</a:t>
            </a:r>
            <a:endParaRPr lang="en-US" dirty="0"/>
          </a:p>
          <a:p>
            <a:r>
              <a:rPr lang="en-US" dirty="0" err="1"/>
              <a:t>Beneficiarios</a:t>
            </a:r>
            <a:endParaRPr lang="en-US" dirty="0"/>
          </a:p>
          <a:p>
            <a:r>
              <a:rPr lang="en-US" dirty="0" err="1"/>
              <a:t>Impacto</a:t>
            </a:r>
            <a:r>
              <a:rPr lang="en-US" dirty="0"/>
              <a:t> macro</a:t>
            </a:r>
            <a:endParaRPr lang="es-NI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2BCC33-1509-45DC-8622-0E5E55A83A1C}"/>
              </a:ext>
            </a:extLst>
          </p:cNvPr>
          <p:cNvSpPr txBox="1"/>
          <p:nvPr/>
        </p:nvSpPr>
        <p:spPr>
          <a:xfrm>
            <a:off x="8346141" y="1057835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Women 4 women</a:t>
            </a:r>
          </a:p>
          <a:p>
            <a:pPr algn="ctr"/>
            <a:r>
              <a:rPr lang="en-US" dirty="0"/>
              <a:t>FORUM</a:t>
            </a: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3743735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8083-92C3-4B7D-9100-AD05EC85A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/>
          <a:p>
            <a:r>
              <a:rPr lang="en-US" dirty="0" err="1"/>
              <a:t>Busqueda</a:t>
            </a:r>
            <a:r>
              <a:rPr lang="en-US" dirty="0"/>
              <a:t> de </a:t>
            </a:r>
            <a:r>
              <a:rPr lang="en-US" dirty="0" err="1"/>
              <a:t>becas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5A2E9-EAFE-452E-A57F-6EBCC59EFC4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NI" dirty="0">
                <a:hlinkClick r:id="rId2"/>
              </a:rPr>
              <a:t>https://educationusa.state.gov</a:t>
            </a:r>
            <a:endParaRPr lang="es-NI" dirty="0"/>
          </a:p>
          <a:p>
            <a:r>
              <a:rPr lang="es-NI" dirty="0">
                <a:hlinkClick r:id="rId3"/>
              </a:rPr>
              <a:t>http://www.scholars4dev.com/</a:t>
            </a: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768051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AE092-58E5-438E-87AB-EC858765A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gracias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FDFD6-6776-4D83-962D-733B86FE350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727212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</Words>
  <Application>Microsoft Office PowerPoint</Application>
  <PresentationFormat>Widescreen</PresentationFormat>
  <Paragraphs>49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Impact</vt:lpstr>
      <vt:lpstr>Times New Roman</vt:lpstr>
      <vt:lpstr>Main Event</vt:lpstr>
      <vt:lpstr>El voluntariado y las becas internacionales</vt:lpstr>
      <vt:lpstr>PowerPoint Presentation</vt:lpstr>
      <vt:lpstr>Mi experiencia de voluntariado preylai</vt:lpstr>
      <vt:lpstr>Mi experiencia de voluntariado preylai</vt:lpstr>
      <vt:lpstr>Acerca de ylai</vt:lpstr>
      <vt:lpstr>El impacto del voluntariado</vt:lpstr>
      <vt:lpstr>Mi experiencia de voluntariado postylai “marca personal e inteligencia emocional para la emprendedora moderna”</vt:lpstr>
      <vt:lpstr>Mi experiencia de voluntariado postylai “EL ABC DEL EMPRENDEDOR”</vt:lpstr>
      <vt:lpstr>Mi experiencia de voluntariado postylai “EL PODER DE TUS MANOS: UN EVENTO PARA LA ARTESANA NICARAGUENSE”</vt:lpstr>
      <vt:lpstr>Mi experiencia de voluntariado postylai “MENTORING WALK: VOCES VITALES”</vt:lpstr>
      <vt:lpstr>Mi experiencia de voluntariado postylai “NICAPRENEUR BOOTCAMP”</vt:lpstr>
      <vt:lpstr>Mi experiencia de voluntariado postylai “camara de comercio y servicios de chinandega”</vt:lpstr>
      <vt:lpstr>Mi experiencia de voluntariado postylai “yo soy: valiente, brillante, capaz”</vt:lpstr>
      <vt:lpstr>Mi experiencia de voluntariado postylai “lideres en accion: amigos for christ”</vt:lpstr>
      <vt:lpstr>RESULTADOS</vt:lpstr>
      <vt:lpstr>PowerPoint Presentation</vt:lpstr>
      <vt:lpstr>Ylai travel grant sup-x: the startup expo fort lauderdale</vt:lpstr>
      <vt:lpstr>Busqueda de becas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voluntariado y las becas internacionales</dc:title>
  <dc:creator>kenia peña</dc:creator>
  <cp:lastModifiedBy>kenia peña</cp:lastModifiedBy>
  <cp:revision>1</cp:revision>
  <dcterms:created xsi:type="dcterms:W3CDTF">2019-10-12T21:22:06Z</dcterms:created>
  <dcterms:modified xsi:type="dcterms:W3CDTF">2019-10-12T21:22:26Z</dcterms:modified>
</cp:coreProperties>
</file>