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19"/>
  </p:notesMasterIdLst>
  <p:sldIdLst>
    <p:sldId id="256" r:id="rId2"/>
    <p:sldId id="296" r:id="rId3"/>
    <p:sldId id="257" r:id="rId4"/>
    <p:sldId id="259" r:id="rId5"/>
    <p:sldId id="258" r:id="rId6"/>
    <p:sldId id="263" r:id="rId7"/>
    <p:sldId id="264" r:id="rId8"/>
    <p:sldId id="260" r:id="rId9"/>
    <p:sldId id="261" r:id="rId10"/>
    <p:sldId id="262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25B8E8-F202-48A8-8F75-03F09EC4EC36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NI"/>
        </a:p>
      </dgm:t>
    </dgm:pt>
    <dgm:pt modelId="{97249D82-C7DD-437C-910A-8549926E4048}">
      <dgm:prSet phldrT="[Text]"/>
      <dgm:spPr/>
      <dgm:t>
        <a:bodyPr/>
        <a:lstStyle/>
        <a:p>
          <a:r>
            <a:rPr lang="en-US" dirty="0"/>
            <a:t>SITIO WEB</a:t>
          </a:r>
          <a:endParaRPr lang="es-NI" dirty="0"/>
        </a:p>
      </dgm:t>
    </dgm:pt>
    <dgm:pt modelId="{882F168D-0A06-4804-A5FF-19932611631F}" type="parTrans" cxnId="{66CF236B-C27A-4940-AA18-581A36700CAB}">
      <dgm:prSet/>
      <dgm:spPr/>
      <dgm:t>
        <a:bodyPr/>
        <a:lstStyle/>
        <a:p>
          <a:endParaRPr lang="es-NI"/>
        </a:p>
      </dgm:t>
    </dgm:pt>
    <dgm:pt modelId="{67535EE7-7BF0-433C-8D6D-20366BEE1916}" type="sibTrans" cxnId="{66CF236B-C27A-4940-AA18-581A36700CAB}">
      <dgm:prSet/>
      <dgm:spPr/>
      <dgm:t>
        <a:bodyPr/>
        <a:lstStyle/>
        <a:p>
          <a:endParaRPr lang="es-NI"/>
        </a:p>
      </dgm:t>
    </dgm:pt>
    <dgm:pt modelId="{043D9DC7-8D75-4DFA-99BC-C04497662F2F}" type="asst">
      <dgm:prSet phldrT="[Text]"/>
      <dgm:spPr/>
      <dgm:t>
        <a:bodyPr/>
        <a:lstStyle/>
        <a:p>
          <a:r>
            <a:rPr lang="en-US" dirty="0"/>
            <a:t>REDES SOCIALES</a:t>
          </a:r>
          <a:endParaRPr lang="es-NI" dirty="0"/>
        </a:p>
      </dgm:t>
    </dgm:pt>
    <dgm:pt modelId="{0F3C8BBC-4989-41D0-A84D-8E53145B5D58}" type="parTrans" cxnId="{30EDAD02-105F-4AC0-88D0-7CC9FF194182}">
      <dgm:prSet/>
      <dgm:spPr/>
      <dgm:t>
        <a:bodyPr/>
        <a:lstStyle/>
        <a:p>
          <a:endParaRPr lang="es-NI"/>
        </a:p>
      </dgm:t>
    </dgm:pt>
    <dgm:pt modelId="{64BF33E5-17D9-4064-A250-68AC2AAA6B4F}" type="sibTrans" cxnId="{30EDAD02-105F-4AC0-88D0-7CC9FF194182}">
      <dgm:prSet/>
      <dgm:spPr/>
      <dgm:t>
        <a:bodyPr/>
        <a:lstStyle/>
        <a:p>
          <a:endParaRPr lang="es-NI"/>
        </a:p>
      </dgm:t>
    </dgm:pt>
    <dgm:pt modelId="{A14428B0-80EE-4C74-A484-A7DAF4789944}" type="asst">
      <dgm:prSet phldrT="[Text]"/>
      <dgm:spPr/>
      <dgm:t>
        <a:bodyPr/>
        <a:lstStyle/>
        <a:p>
          <a:r>
            <a:rPr lang="en-US" dirty="0"/>
            <a:t>MEDIOS DE DIFUSION</a:t>
          </a:r>
          <a:endParaRPr lang="es-NI" dirty="0"/>
        </a:p>
      </dgm:t>
    </dgm:pt>
    <dgm:pt modelId="{AD7CFC03-F4AD-4FA0-A9C8-19A1906038D3}" type="parTrans" cxnId="{44F77F6B-0305-4240-AFB5-44B67A8262B2}">
      <dgm:prSet/>
      <dgm:spPr/>
      <dgm:t>
        <a:bodyPr/>
        <a:lstStyle/>
        <a:p>
          <a:endParaRPr lang="es-NI"/>
        </a:p>
      </dgm:t>
    </dgm:pt>
    <dgm:pt modelId="{F5AE7BAD-84BD-4599-8508-9C12CA3EECF0}" type="sibTrans" cxnId="{44F77F6B-0305-4240-AFB5-44B67A8262B2}">
      <dgm:prSet/>
      <dgm:spPr/>
      <dgm:t>
        <a:bodyPr/>
        <a:lstStyle/>
        <a:p>
          <a:endParaRPr lang="es-NI"/>
        </a:p>
      </dgm:t>
    </dgm:pt>
    <dgm:pt modelId="{5D11D7B9-E2FB-4439-9B3A-E83F77743D8B}">
      <dgm:prSet/>
      <dgm:spPr/>
      <dgm:t>
        <a:bodyPr/>
        <a:lstStyle/>
        <a:p>
          <a:r>
            <a:rPr lang="en-US" dirty="0"/>
            <a:t>FACEBOOK</a:t>
          </a:r>
          <a:endParaRPr lang="es-NI" dirty="0"/>
        </a:p>
      </dgm:t>
    </dgm:pt>
    <dgm:pt modelId="{4CECFE25-3D27-4AF6-AE7D-836DA3B2295B}" type="parTrans" cxnId="{DB6EAE2C-D21E-4B1F-95E8-D7007EF45DDD}">
      <dgm:prSet/>
      <dgm:spPr/>
      <dgm:t>
        <a:bodyPr/>
        <a:lstStyle/>
        <a:p>
          <a:endParaRPr lang="es-NI"/>
        </a:p>
      </dgm:t>
    </dgm:pt>
    <dgm:pt modelId="{95FF9402-2117-47A5-9FCC-65B5161FEDF5}" type="sibTrans" cxnId="{DB6EAE2C-D21E-4B1F-95E8-D7007EF45DDD}">
      <dgm:prSet/>
      <dgm:spPr/>
      <dgm:t>
        <a:bodyPr/>
        <a:lstStyle/>
        <a:p>
          <a:endParaRPr lang="es-NI"/>
        </a:p>
      </dgm:t>
    </dgm:pt>
    <dgm:pt modelId="{1032EC0C-3E5F-4EAD-8A05-F0A9FEEAEABC}">
      <dgm:prSet/>
      <dgm:spPr/>
      <dgm:t>
        <a:bodyPr/>
        <a:lstStyle/>
        <a:p>
          <a:r>
            <a:rPr lang="en-US" dirty="0"/>
            <a:t>INSTAGRAM</a:t>
          </a:r>
          <a:endParaRPr lang="es-NI" dirty="0"/>
        </a:p>
      </dgm:t>
    </dgm:pt>
    <dgm:pt modelId="{5DCF421D-2715-4EDB-AF9F-1783CF3D6C67}" type="parTrans" cxnId="{AC386814-451A-44E4-A733-7D7541758E71}">
      <dgm:prSet/>
      <dgm:spPr/>
      <dgm:t>
        <a:bodyPr/>
        <a:lstStyle/>
        <a:p>
          <a:endParaRPr lang="es-NI"/>
        </a:p>
      </dgm:t>
    </dgm:pt>
    <dgm:pt modelId="{A036010E-86EB-4B88-8410-20DB5A9F0B1F}" type="sibTrans" cxnId="{AC386814-451A-44E4-A733-7D7541758E71}">
      <dgm:prSet/>
      <dgm:spPr/>
      <dgm:t>
        <a:bodyPr/>
        <a:lstStyle/>
        <a:p>
          <a:endParaRPr lang="es-NI"/>
        </a:p>
      </dgm:t>
    </dgm:pt>
    <dgm:pt modelId="{03133956-4F1E-4245-B45A-94B9280F2560}">
      <dgm:prSet/>
      <dgm:spPr/>
      <dgm:t>
        <a:bodyPr/>
        <a:lstStyle/>
        <a:p>
          <a:r>
            <a:rPr lang="en-US" dirty="0"/>
            <a:t>LINKEDIN</a:t>
          </a:r>
          <a:endParaRPr lang="es-NI" dirty="0"/>
        </a:p>
      </dgm:t>
    </dgm:pt>
    <dgm:pt modelId="{1171CEBF-C865-4524-8500-26DD65DD43A4}" type="parTrans" cxnId="{D5BA7743-77F1-441C-B9BE-7CDE914CA404}">
      <dgm:prSet/>
      <dgm:spPr/>
      <dgm:t>
        <a:bodyPr/>
        <a:lstStyle/>
        <a:p>
          <a:endParaRPr lang="es-NI"/>
        </a:p>
      </dgm:t>
    </dgm:pt>
    <dgm:pt modelId="{D116F9F3-415E-428E-82A5-40C656C60C93}" type="sibTrans" cxnId="{D5BA7743-77F1-441C-B9BE-7CDE914CA404}">
      <dgm:prSet/>
      <dgm:spPr/>
      <dgm:t>
        <a:bodyPr/>
        <a:lstStyle/>
        <a:p>
          <a:endParaRPr lang="es-NI"/>
        </a:p>
      </dgm:t>
    </dgm:pt>
    <dgm:pt modelId="{6EA4E1E4-E0A4-4ABC-B04C-94CA0138D1B3}">
      <dgm:prSet/>
      <dgm:spPr/>
      <dgm:t>
        <a:bodyPr/>
        <a:lstStyle/>
        <a:p>
          <a:r>
            <a:rPr lang="en-US" dirty="0"/>
            <a:t>SNAPCHAT</a:t>
          </a:r>
          <a:endParaRPr lang="es-NI" dirty="0"/>
        </a:p>
      </dgm:t>
    </dgm:pt>
    <dgm:pt modelId="{A6E7456D-CFB3-40B6-91C7-EA1227727F32}" type="parTrans" cxnId="{BD95C617-DC0B-4A9C-94E4-CD82C99D1533}">
      <dgm:prSet/>
      <dgm:spPr/>
      <dgm:t>
        <a:bodyPr/>
        <a:lstStyle/>
        <a:p>
          <a:endParaRPr lang="es-NI"/>
        </a:p>
      </dgm:t>
    </dgm:pt>
    <dgm:pt modelId="{22E19D56-8FD4-4345-AD6D-3B6E1EE42AFC}" type="sibTrans" cxnId="{BD95C617-DC0B-4A9C-94E4-CD82C99D1533}">
      <dgm:prSet/>
      <dgm:spPr/>
      <dgm:t>
        <a:bodyPr/>
        <a:lstStyle/>
        <a:p>
          <a:endParaRPr lang="es-NI"/>
        </a:p>
      </dgm:t>
    </dgm:pt>
    <dgm:pt modelId="{167EFA7E-EDC0-402D-8A5A-E40A9F856AF2}">
      <dgm:prSet/>
      <dgm:spPr/>
      <dgm:t>
        <a:bodyPr/>
        <a:lstStyle/>
        <a:p>
          <a:r>
            <a:rPr lang="en-US" dirty="0"/>
            <a:t>BLOGS</a:t>
          </a:r>
          <a:endParaRPr lang="es-NI" dirty="0"/>
        </a:p>
      </dgm:t>
    </dgm:pt>
    <dgm:pt modelId="{16DC8DD8-F635-4BF8-8CA7-813DA72E2F13}" type="parTrans" cxnId="{2CE0B5E5-CA5B-436A-97A3-EB940AD86451}">
      <dgm:prSet/>
      <dgm:spPr/>
      <dgm:t>
        <a:bodyPr/>
        <a:lstStyle/>
        <a:p>
          <a:endParaRPr lang="es-NI"/>
        </a:p>
      </dgm:t>
    </dgm:pt>
    <dgm:pt modelId="{C3C1F4B7-6F7C-4313-840B-B0CC3B225E68}" type="sibTrans" cxnId="{2CE0B5E5-CA5B-436A-97A3-EB940AD86451}">
      <dgm:prSet/>
      <dgm:spPr/>
      <dgm:t>
        <a:bodyPr/>
        <a:lstStyle/>
        <a:p>
          <a:endParaRPr lang="es-NI"/>
        </a:p>
      </dgm:t>
    </dgm:pt>
    <dgm:pt modelId="{88299C97-D2CE-49D0-AD3F-AF0FD212EB66}">
      <dgm:prSet/>
      <dgm:spPr/>
      <dgm:t>
        <a:bodyPr/>
        <a:lstStyle/>
        <a:p>
          <a:r>
            <a:rPr lang="en-US" dirty="0"/>
            <a:t>VLOGS</a:t>
          </a:r>
          <a:endParaRPr lang="es-NI" dirty="0"/>
        </a:p>
      </dgm:t>
    </dgm:pt>
    <dgm:pt modelId="{214FCD48-F0C6-4006-8527-07457E510297}" type="parTrans" cxnId="{6EEA12DF-91C5-4C95-B6D3-658640DC6048}">
      <dgm:prSet/>
      <dgm:spPr/>
      <dgm:t>
        <a:bodyPr/>
        <a:lstStyle/>
        <a:p>
          <a:endParaRPr lang="es-NI"/>
        </a:p>
      </dgm:t>
    </dgm:pt>
    <dgm:pt modelId="{52D3FDF1-1AA7-4E32-B1B7-EC2C500E9F34}" type="sibTrans" cxnId="{6EEA12DF-91C5-4C95-B6D3-658640DC6048}">
      <dgm:prSet/>
      <dgm:spPr/>
      <dgm:t>
        <a:bodyPr/>
        <a:lstStyle/>
        <a:p>
          <a:endParaRPr lang="es-NI"/>
        </a:p>
      </dgm:t>
    </dgm:pt>
    <dgm:pt modelId="{4BB1BB2B-C64F-4556-83F6-076FDF14799A}">
      <dgm:prSet/>
      <dgm:spPr/>
      <dgm:t>
        <a:bodyPr/>
        <a:lstStyle/>
        <a:p>
          <a:r>
            <a:rPr lang="en-US" dirty="0"/>
            <a:t>PODCAST</a:t>
          </a:r>
          <a:endParaRPr lang="es-NI" dirty="0"/>
        </a:p>
      </dgm:t>
    </dgm:pt>
    <dgm:pt modelId="{23D8B218-E0F0-4F1B-A937-4C86B90AE918}" type="parTrans" cxnId="{3E6EF139-27C2-4505-8DA7-8D8E08D5E276}">
      <dgm:prSet/>
      <dgm:spPr/>
      <dgm:t>
        <a:bodyPr/>
        <a:lstStyle/>
        <a:p>
          <a:endParaRPr lang="es-NI"/>
        </a:p>
      </dgm:t>
    </dgm:pt>
    <dgm:pt modelId="{96D6B46E-68D4-427B-9EA1-BC48262347F7}" type="sibTrans" cxnId="{3E6EF139-27C2-4505-8DA7-8D8E08D5E276}">
      <dgm:prSet/>
      <dgm:spPr/>
      <dgm:t>
        <a:bodyPr/>
        <a:lstStyle/>
        <a:p>
          <a:endParaRPr lang="es-NI"/>
        </a:p>
      </dgm:t>
    </dgm:pt>
    <dgm:pt modelId="{ECF818FA-B6EB-430D-9191-6F7ED7198696}">
      <dgm:prSet/>
      <dgm:spPr/>
      <dgm:t>
        <a:bodyPr/>
        <a:lstStyle/>
        <a:p>
          <a:r>
            <a:rPr lang="en-US" dirty="0"/>
            <a:t>TWITTER</a:t>
          </a:r>
          <a:endParaRPr lang="es-NI" dirty="0"/>
        </a:p>
      </dgm:t>
    </dgm:pt>
    <dgm:pt modelId="{EF8477B5-D104-4710-9F95-FE8BB01BDCFE}" type="parTrans" cxnId="{ABF10591-CD83-4E0E-9CF6-6333BEB7BD4D}">
      <dgm:prSet/>
      <dgm:spPr/>
      <dgm:t>
        <a:bodyPr/>
        <a:lstStyle/>
        <a:p>
          <a:endParaRPr lang="es-NI"/>
        </a:p>
      </dgm:t>
    </dgm:pt>
    <dgm:pt modelId="{7493FF71-8505-4CF4-AB85-5EEF839E2B5A}" type="sibTrans" cxnId="{ABF10591-CD83-4E0E-9CF6-6333BEB7BD4D}">
      <dgm:prSet/>
      <dgm:spPr/>
      <dgm:t>
        <a:bodyPr/>
        <a:lstStyle/>
        <a:p>
          <a:endParaRPr lang="es-NI"/>
        </a:p>
      </dgm:t>
    </dgm:pt>
    <dgm:pt modelId="{EDF97027-3B0D-4CD2-A84C-C7AF517DC69E}" type="asst">
      <dgm:prSet/>
      <dgm:spPr/>
      <dgm:t>
        <a:bodyPr/>
        <a:lstStyle/>
        <a:p>
          <a:r>
            <a:rPr lang="en-US" dirty="0"/>
            <a:t>MARKETING</a:t>
          </a:r>
        </a:p>
      </dgm:t>
    </dgm:pt>
    <dgm:pt modelId="{D9BA45DD-D7FA-47BA-ABA4-4ED14D279DD9}" type="parTrans" cxnId="{80E27C50-EE1A-418B-A109-59E981394E56}">
      <dgm:prSet/>
      <dgm:spPr/>
      <dgm:t>
        <a:bodyPr/>
        <a:lstStyle/>
        <a:p>
          <a:endParaRPr lang="es-NI"/>
        </a:p>
      </dgm:t>
    </dgm:pt>
    <dgm:pt modelId="{FA251B3D-F955-498F-A77C-244E232B628E}" type="sibTrans" cxnId="{80E27C50-EE1A-418B-A109-59E981394E56}">
      <dgm:prSet/>
      <dgm:spPr/>
      <dgm:t>
        <a:bodyPr/>
        <a:lstStyle/>
        <a:p>
          <a:endParaRPr lang="es-NI"/>
        </a:p>
      </dgm:t>
    </dgm:pt>
    <dgm:pt modelId="{B8F3D034-FD71-478E-AC7F-56272DD00DF8}">
      <dgm:prSet/>
      <dgm:spPr/>
      <dgm:t>
        <a:bodyPr/>
        <a:lstStyle/>
        <a:p>
          <a:r>
            <a:rPr lang="en-US" dirty="0"/>
            <a:t>EMAIL MARKETING</a:t>
          </a:r>
          <a:endParaRPr lang="es-NI" dirty="0"/>
        </a:p>
      </dgm:t>
    </dgm:pt>
    <dgm:pt modelId="{57E63A07-AD42-4089-8E8B-3F43FE26B6E2}" type="parTrans" cxnId="{A16F4390-2361-4CF7-B5FF-33EA888CE88C}">
      <dgm:prSet/>
      <dgm:spPr/>
      <dgm:t>
        <a:bodyPr/>
        <a:lstStyle/>
        <a:p>
          <a:endParaRPr lang="es-NI"/>
        </a:p>
      </dgm:t>
    </dgm:pt>
    <dgm:pt modelId="{CB212256-CAFA-4ED7-B885-993C8795A0AF}" type="sibTrans" cxnId="{A16F4390-2361-4CF7-B5FF-33EA888CE88C}">
      <dgm:prSet/>
      <dgm:spPr/>
      <dgm:t>
        <a:bodyPr/>
        <a:lstStyle/>
        <a:p>
          <a:endParaRPr lang="es-NI"/>
        </a:p>
      </dgm:t>
    </dgm:pt>
    <dgm:pt modelId="{D4A05D13-7483-4855-B49C-8F6F86398B95}">
      <dgm:prSet/>
      <dgm:spPr/>
      <dgm:t>
        <a:bodyPr/>
        <a:lstStyle/>
        <a:p>
          <a:r>
            <a:rPr lang="en-US" dirty="0"/>
            <a:t>DISPLAY MARKETING</a:t>
          </a:r>
          <a:endParaRPr lang="es-NI" dirty="0"/>
        </a:p>
      </dgm:t>
    </dgm:pt>
    <dgm:pt modelId="{4D43B135-1521-4790-A916-02A69A377FB3}" type="parTrans" cxnId="{1B7A9D10-46BC-4723-8768-FB95937E7221}">
      <dgm:prSet/>
      <dgm:spPr/>
      <dgm:t>
        <a:bodyPr/>
        <a:lstStyle/>
        <a:p>
          <a:endParaRPr lang="es-NI"/>
        </a:p>
      </dgm:t>
    </dgm:pt>
    <dgm:pt modelId="{8A84D4E4-AAC1-4516-9EC0-418954FA0FFD}" type="sibTrans" cxnId="{1B7A9D10-46BC-4723-8768-FB95937E7221}">
      <dgm:prSet/>
      <dgm:spPr/>
      <dgm:t>
        <a:bodyPr/>
        <a:lstStyle/>
        <a:p>
          <a:endParaRPr lang="es-NI"/>
        </a:p>
      </dgm:t>
    </dgm:pt>
    <dgm:pt modelId="{162CF438-43DF-40CD-842B-D6CA6644731D}">
      <dgm:prSet/>
      <dgm:spPr/>
      <dgm:t>
        <a:bodyPr/>
        <a:lstStyle/>
        <a:p>
          <a:r>
            <a:rPr lang="en-US" dirty="0"/>
            <a:t>BANNER ADS</a:t>
          </a:r>
          <a:endParaRPr lang="es-NI" dirty="0"/>
        </a:p>
      </dgm:t>
    </dgm:pt>
    <dgm:pt modelId="{446F7012-81D3-4BF6-B93A-E90B95D76983}" type="parTrans" cxnId="{D9549EBC-292F-4FA6-A0E5-02BF99B16249}">
      <dgm:prSet/>
      <dgm:spPr/>
      <dgm:t>
        <a:bodyPr/>
        <a:lstStyle/>
        <a:p>
          <a:endParaRPr lang="es-NI"/>
        </a:p>
      </dgm:t>
    </dgm:pt>
    <dgm:pt modelId="{EE43E60F-AEA5-4B6A-A7BA-BD942714616A}" type="sibTrans" cxnId="{D9549EBC-292F-4FA6-A0E5-02BF99B16249}">
      <dgm:prSet/>
      <dgm:spPr/>
      <dgm:t>
        <a:bodyPr/>
        <a:lstStyle/>
        <a:p>
          <a:endParaRPr lang="es-NI"/>
        </a:p>
      </dgm:t>
    </dgm:pt>
    <dgm:pt modelId="{25FD2F63-3D2C-4D6D-A5C8-99B68E1FDAE0}">
      <dgm:prSet/>
      <dgm:spPr/>
      <dgm:t>
        <a:bodyPr/>
        <a:lstStyle/>
        <a:p>
          <a:r>
            <a:rPr lang="en-US" dirty="0"/>
            <a:t>VIMEO</a:t>
          </a:r>
          <a:endParaRPr lang="es-NI" dirty="0"/>
        </a:p>
      </dgm:t>
    </dgm:pt>
    <dgm:pt modelId="{A5D5B8B0-E468-46F5-9B1E-772A9F598362}" type="parTrans" cxnId="{A117339A-C8BC-45AC-9A58-F5F649E99E50}">
      <dgm:prSet/>
      <dgm:spPr/>
      <dgm:t>
        <a:bodyPr/>
        <a:lstStyle/>
        <a:p>
          <a:endParaRPr lang="es-NI"/>
        </a:p>
      </dgm:t>
    </dgm:pt>
    <dgm:pt modelId="{BB371C6A-EF25-4D00-AB97-B57A7F73E97E}" type="sibTrans" cxnId="{A117339A-C8BC-45AC-9A58-F5F649E99E50}">
      <dgm:prSet/>
      <dgm:spPr/>
      <dgm:t>
        <a:bodyPr/>
        <a:lstStyle/>
        <a:p>
          <a:endParaRPr lang="es-NI"/>
        </a:p>
      </dgm:t>
    </dgm:pt>
    <dgm:pt modelId="{3A300EFA-2D65-43F3-A2DD-286A6F054192}">
      <dgm:prSet/>
      <dgm:spPr/>
      <dgm:t>
        <a:bodyPr/>
        <a:lstStyle/>
        <a:p>
          <a:r>
            <a:rPr lang="en-US" dirty="0"/>
            <a:t>YOUTUBE</a:t>
          </a:r>
          <a:endParaRPr lang="es-NI" dirty="0"/>
        </a:p>
      </dgm:t>
    </dgm:pt>
    <dgm:pt modelId="{284981F3-3BB3-40DB-B596-615D326FC271}" type="parTrans" cxnId="{523C1E24-56E0-41F4-8489-3CF9E90EB6FF}">
      <dgm:prSet/>
      <dgm:spPr/>
      <dgm:t>
        <a:bodyPr/>
        <a:lstStyle/>
        <a:p>
          <a:endParaRPr lang="es-NI"/>
        </a:p>
      </dgm:t>
    </dgm:pt>
    <dgm:pt modelId="{69F59E09-305B-4187-9469-8FFEE2F4E87D}" type="sibTrans" cxnId="{523C1E24-56E0-41F4-8489-3CF9E90EB6FF}">
      <dgm:prSet/>
      <dgm:spPr/>
      <dgm:t>
        <a:bodyPr/>
        <a:lstStyle/>
        <a:p>
          <a:endParaRPr lang="es-NI"/>
        </a:p>
      </dgm:t>
    </dgm:pt>
    <dgm:pt modelId="{48A87908-88DB-4FF9-BA64-4BD47A2B1D43}">
      <dgm:prSet/>
      <dgm:spPr/>
      <dgm:t>
        <a:bodyPr/>
        <a:lstStyle/>
        <a:p>
          <a:r>
            <a:rPr lang="en-US" dirty="0"/>
            <a:t>WORDPRESS</a:t>
          </a:r>
          <a:endParaRPr lang="es-NI" dirty="0"/>
        </a:p>
      </dgm:t>
    </dgm:pt>
    <dgm:pt modelId="{6A9F75DD-C0C3-454B-898C-115F062C109F}" type="parTrans" cxnId="{27A39F21-1DBF-424C-830D-33F67495F317}">
      <dgm:prSet/>
      <dgm:spPr/>
      <dgm:t>
        <a:bodyPr/>
        <a:lstStyle/>
        <a:p>
          <a:endParaRPr lang="es-NI"/>
        </a:p>
      </dgm:t>
    </dgm:pt>
    <dgm:pt modelId="{1BF5F9E3-AEE1-4566-AC38-7184504BB482}" type="sibTrans" cxnId="{27A39F21-1DBF-424C-830D-33F67495F317}">
      <dgm:prSet/>
      <dgm:spPr/>
      <dgm:t>
        <a:bodyPr/>
        <a:lstStyle/>
        <a:p>
          <a:endParaRPr lang="es-NI"/>
        </a:p>
      </dgm:t>
    </dgm:pt>
    <dgm:pt modelId="{E0CD932A-1BA6-4C8C-AE55-B0FA314842AE}">
      <dgm:prSet/>
      <dgm:spPr/>
      <dgm:t>
        <a:bodyPr/>
        <a:lstStyle/>
        <a:p>
          <a:r>
            <a:rPr lang="en-US" dirty="0"/>
            <a:t>MEDIUM</a:t>
          </a:r>
          <a:endParaRPr lang="es-NI" dirty="0"/>
        </a:p>
      </dgm:t>
    </dgm:pt>
    <dgm:pt modelId="{118706E2-AECA-4DB2-B32A-E8B8B3E035D9}" type="parTrans" cxnId="{BFAF44B5-E17C-4C98-BC87-72BB7FDA9DBC}">
      <dgm:prSet/>
      <dgm:spPr/>
      <dgm:t>
        <a:bodyPr/>
        <a:lstStyle/>
        <a:p>
          <a:endParaRPr lang="es-NI"/>
        </a:p>
      </dgm:t>
    </dgm:pt>
    <dgm:pt modelId="{2E54BEE8-DA07-4D26-BD8E-5A4788A4A521}" type="sibTrans" cxnId="{BFAF44B5-E17C-4C98-BC87-72BB7FDA9DBC}">
      <dgm:prSet/>
      <dgm:spPr/>
      <dgm:t>
        <a:bodyPr/>
        <a:lstStyle/>
        <a:p>
          <a:endParaRPr lang="es-NI"/>
        </a:p>
      </dgm:t>
    </dgm:pt>
    <dgm:pt modelId="{08564455-A372-4331-B73C-DC4FF1E40740}">
      <dgm:prSet/>
      <dgm:spPr/>
      <dgm:t>
        <a:bodyPr/>
        <a:lstStyle/>
        <a:p>
          <a:r>
            <a:rPr lang="en-US" dirty="0"/>
            <a:t>WIX</a:t>
          </a:r>
          <a:endParaRPr lang="es-NI" dirty="0"/>
        </a:p>
      </dgm:t>
    </dgm:pt>
    <dgm:pt modelId="{4518BBC4-C2BF-449C-934A-5D4309001AC0}" type="parTrans" cxnId="{8572E492-D533-4737-B9FE-96B5B8168C52}">
      <dgm:prSet/>
      <dgm:spPr/>
      <dgm:t>
        <a:bodyPr/>
        <a:lstStyle/>
        <a:p>
          <a:endParaRPr lang="es-NI"/>
        </a:p>
      </dgm:t>
    </dgm:pt>
    <dgm:pt modelId="{3C85C2CA-74C3-4A3F-A3C5-9E5A06AA737A}" type="sibTrans" cxnId="{8572E492-D533-4737-B9FE-96B5B8168C52}">
      <dgm:prSet/>
      <dgm:spPr/>
      <dgm:t>
        <a:bodyPr/>
        <a:lstStyle/>
        <a:p>
          <a:endParaRPr lang="es-NI"/>
        </a:p>
      </dgm:t>
    </dgm:pt>
    <dgm:pt modelId="{041699BF-F2A0-4B33-94C8-55C98305DBDB}">
      <dgm:prSet/>
      <dgm:spPr/>
      <dgm:t>
        <a:bodyPr/>
        <a:lstStyle/>
        <a:p>
          <a:r>
            <a:rPr lang="en-US" dirty="0"/>
            <a:t>SEM</a:t>
          </a:r>
          <a:endParaRPr lang="es-NI" dirty="0"/>
        </a:p>
      </dgm:t>
    </dgm:pt>
    <dgm:pt modelId="{74D030E4-A6E4-4D36-A6A4-510542C85CD5}" type="parTrans" cxnId="{BA14104E-D3AB-4923-B47B-B442F2EDA155}">
      <dgm:prSet/>
      <dgm:spPr/>
      <dgm:t>
        <a:bodyPr/>
        <a:lstStyle/>
        <a:p>
          <a:endParaRPr lang="es-NI"/>
        </a:p>
      </dgm:t>
    </dgm:pt>
    <dgm:pt modelId="{E35A5D84-0437-4D0B-82C1-7535F0D21600}" type="sibTrans" cxnId="{BA14104E-D3AB-4923-B47B-B442F2EDA155}">
      <dgm:prSet/>
      <dgm:spPr/>
      <dgm:t>
        <a:bodyPr/>
        <a:lstStyle/>
        <a:p>
          <a:endParaRPr lang="es-NI"/>
        </a:p>
      </dgm:t>
    </dgm:pt>
    <dgm:pt modelId="{2DE1BC47-2884-47B3-8924-F6835E14D23B}">
      <dgm:prSet/>
      <dgm:spPr/>
      <dgm:t>
        <a:bodyPr/>
        <a:lstStyle/>
        <a:p>
          <a:r>
            <a:rPr lang="en-US" dirty="0"/>
            <a:t>SEO</a:t>
          </a:r>
          <a:endParaRPr lang="es-NI" dirty="0"/>
        </a:p>
      </dgm:t>
    </dgm:pt>
    <dgm:pt modelId="{7FFFACD1-7A8B-4689-8855-0E0A3201D935}" type="parTrans" cxnId="{D4801A69-93F9-4B47-9A5D-2A578CEDA6FD}">
      <dgm:prSet/>
      <dgm:spPr/>
      <dgm:t>
        <a:bodyPr/>
        <a:lstStyle/>
        <a:p>
          <a:endParaRPr lang="es-NI"/>
        </a:p>
      </dgm:t>
    </dgm:pt>
    <dgm:pt modelId="{46903EE7-6354-46F6-98FF-C57A6F3DF804}" type="sibTrans" cxnId="{D4801A69-93F9-4B47-9A5D-2A578CEDA6FD}">
      <dgm:prSet/>
      <dgm:spPr/>
      <dgm:t>
        <a:bodyPr/>
        <a:lstStyle/>
        <a:p>
          <a:endParaRPr lang="es-NI"/>
        </a:p>
      </dgm:t>
    </dgm:pt>
    <dgm:pt modelId="{F256CB53-D45D-4F44-90FC-3AD6EF58701E}" type="pres">
      <dgm:prSet presAssocID="{3625B8E8-F202-48A8-8F75-03F09EC4EC3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46B18A6-7E8E-4683-850D-116DAD1C29F8}" type="pres">
      <dgm:prSet presAssocID="{97249D82-C7DD-437C-910A-8549926E4048}" presName="hierRoot1" presStyleCnt="0">
        <dgm:presLayoutVars>
          <dgm:hierBranch val="init"/>
        </dgm:presLayoutVars>
      </dgm:prSet>
      <dgm:spPr/>
    </dgm:pt>
    <dgm:pt modelId="{DDB033D6-D60B-4A22-A8D6-347D045DAF6D}" type="pres">
      <dgm:prSet presAssocID="{97249D82-C7DD-437C-910A-8549926E4048}" presName="rootComposite1" presStyleCnt="0"/>
      <dgm:spPr/>
    </dgm:pt>
    <dgm:pt modelId="{56DE6D2E-17D4-4871-BF31-AB598304065B}" type="pres">
      <dgm:prSet presAssocID="{97249D82-C7DD-437C-910A-8549926E4048}" presName="rootText1" presStyleLbl="node0" presStyleIdx="0" presStyleCnt="1">
        <dgm:presLayoutVars>
          <dgm:chPref val="3"/>
        </dgm:presLayoutVars>
      </dgm:prSet>
      <dgm:spPr/>
    </dgm:pt>
    <dgm:pt modelId="{4A74C09E-B343-41AB-A56B-A0C73E314280}" type="pres">
      <dgm:prSet presAssocID="{97249D82-C7DD-437C-910A-8549926E4048}" presName="rootConnector1" presStyleLbl="node1" presStyleIdx="0" presStyleCnt="0"/>
      <dgm:spPr/>
    </dgm:pt>
    <dgm:pt modelId="{CF938C2A-837B-4ABD-B90E-99C9AF2C0434}" type="pres">
      <dgm:prSet presAssocID="{97249D82-C7DD-437C-910A-8549926E4048}" presName="hierChild2" presStyleCnt="0"/>
      <dgm:spPr/>
    </dgm:pt>
    <dgm:pt modelId="{1ACDF028-7739-42CB-BD22-E3626A1B6322}" type="pres">
      <dgm:prSet presAssocID="{97249D82-C7DD-437C-910A-8549926E4048}" presName="hierChild3" presStyleCnt="0"/>
      <dgm:spPr/>
    </dgm:pt>
    <dgm:pt modelId="{87DE3C05-C832-489C-B187-6053CFAD7483}" type="pres">
      <dgm:prSet presAssocID="{0F3C8BBC-4989-41D0-A84D-8E53145B5D58}" presName="Name111" presStyleLbl="parChTrans1D2" presStyleIdx="0" presStyleCnt="3"/>
      <dgm:spPr/>
    </dgm:pt>
    <dgm:pt modelId="{35603CFC-9449-4E1D-870B-81D32ACC8540}" type="pres">
      <dgm:prSet presAssocID="{043D9DC7-8D75-4DFA-99BC-C04497662F2F}" presName="hierRoot3" presStyleCnt="0">
        <dgm:presLayoutVars>
          <dgm:hierBranch val="init"/>
        </dgm:presLayoutVars>
      </dgm:prSet>
      <dgm:spPr/>
    </dgm:pt>
    <dgm:pt modelId="{6AAE97E4-56CB-40C2-BA8D-459B05C6A194}" type="pres">
      <dgm:prSet presAssocID="{043D9DC7-8D75-4DFA-99BC-C04497662F2F}" presName="rootComposite3" presStyleCnt="0"/>
      <dgm:spPr/>
    </dgm:pt>
    <dgm:pt modelId="{A082EAA3-7CAA-4C12-B0CA-370BE0B71253}" type="pres">
      <dgm:prSet presAssocID="{043D9DC7-8D75-4DFA-99BC-C04497662F2F}" presName="rootText3" presStyleLbl="asst1" presStyleIdx="0" presStyleCnt="3">
        <dgm:presLayoutVars>
          <dgm:chPref val="3"/>
        </dgm:presLayoutVars>
      </dgm:prSet>
      <dgm:spPr/>
    </dgm:pt>
    <dgm:pt modelId="{871A4F8E-0C0E-4177-B2D9-FA880DED5D15}" type="pres">
      <dgm:prSet presAssocID="{043D9DC7-8D75-4DFA-99BC-C04497662F2F}" presName="rootConnector3" presStyleLbl="asst1" presStyleIdx="0" presStyleCnt="3"/>
      <dgm:spPr/>
    </dgm:pt>
    <dgm:pt modelId="{AC95F7CF-8566-45F9-853B-D0567C325A29}" type="pres">
      <dgm:prSet presAssocID="{043D9DC7-8D75-4DFA-99BC-C04497662F2F}" presName="hierChild6" presStyleCnt="0"/>
      <dgm:spPr/>
    </dgm:pt>
    <dgm:pt modelId="{56910427-F012-4DA9-B5EB-74E4AE830117}" type="pres">
      <dgm:prSet presAssocID="{4CECFE25-3D27-4AF6-AE7D-836DA3B2295B}" presName="Name37" presStyleLbl="parChTrans1D3" presStyleIdx="0" presStyleCnt="13"/>
      <dgm:spPr/>
    </dgm:pt>
    <dgm:pt modelId="{090B974F-BBD0-4049-A1DC-9C0EEDFA25D8}" type="pres">
      <dgm:prSet presAssocID="{5D11D7B9-E2FB-4439-9B3A-E83F77743D8B}" presName="hierRoot2" presStyleCnt="0">
        <dgm:presLayoutVars>
          <dgm:hierBranch val="init"/>
        </dgm:presLayoutVars>
      </dgm:prSet>
      <dgm:spPr/>
    </dgm:pt>
    <dgm:pt modelId="{9A1E1E59-7115-4B9F-B6F3-11F9D71EBC2D}" type="pres">
      <dgm:prSet presAssocID="{5D11D7B9-E2FB-4439-9B3A-E83F77743D8B}" presName="rootComposite" presStyleCnt="0"/>
      <dgm:spPr/>
    </dgm:pt>
    <dgm:pt modelId="{8EC47230-C5DE-4E6A-9C8A-3530392DE7E6}" type="pres">
      <dgm:prSet presAssocID="{5D11D7B9-E2FB-4439-9B3A-E83F77743D8B}" presName="rootText" presStyleLbl="node3" presStyleIdx="0" presStyleCnt="13">
        <dgm:presLayoutVars>
          <dgm:chPref val="3"/>
        </dgm:presLayoutVars>
      </dgm:prSet>
      <dgm:spPr/>
    </dgm:pt>
    <dgm:pt modelId="{AB7FE8FB-8210-4F8E-B252-6A9F6905B377}" type="pres">
      <dgm:prSet presAssocID="{5D11D7B9-E2FB-4439-9B3A-E83F77743D8B}" presName="rootConnector" presStyleLbl="node3" presStyleIdx="0" presStyleCnt="13"/>
      <dgm:spPr/>
    </dgm:pt>
    <dgm:pt modelId="{190BB263-608F-45EC-97C1-27AB1FAE1401}" type="pres">
      <dgm:prSet presAssocID="{5D11D7B9-E2FB-4439-9B3A-E83F77743D8B}" presName="hierChild4" presStyleCnt="0"/>
      <dgm:spPr/>
    </dgm:pt>
    <dgm:pt modelId="{346995E5-44C5-4338-8AFD-ABBE1F64ECC7}" type="pres">
      <dgm:prSet presAssocID="{5D11D7B9-E2FB-4439-9B3A-E83F77743D8B}" presName="hierChild5" presStyleCnt="0"/>
      <dgm:spPr/>
    </dgm:pt>
    <dgm:pt modelId="{DC6C0375-2856-4BDE-B5AD-B34A3193AAB9}" type="pres">
      <dgm:prSet presAssocID="{5DCF421D-2715-4EDB-AF9F-1783CF3D6C67}" presName="Name37" presStyleLbl="parChTrans1D3" presStyleIdx="1" presStyleCnt="13"/>
      <dgm:spPr/>
    </dgm:pt>
    <dgm:pt modelId="{421E486B-4A73-485B-85BA-31115D64AB3B}" type="pres">
      <dgm:prSet presAssocID="{1032EC0C-3E5F-4EAD-8A05-F0A9FEEAEABC}" presName="hierRoot2" presStyleCnt="0">
        <dgm:presLayoutVars>
          <dgm:hierBranch val="init"/>
        </dgm:presLayoutVars>
      </dgm:prSet>
      <dgm:spPr/>
    </dgm:pt>
    <dgm:pt modelId="{53E77621-A3E0-4C80-9E90-26909ADBD3BD}" type="pres">
      <dgm:prSet presAssocID="{1032EC0C-3E5F-4EAD-8A05-F0A9FEEAEABC}" presName="rootComposite" presStyleCnt="0"/>
      <dgm:spPr/>
    </dgm:pt>
    <dgm:pt modelId="{9C712831-D643-45C2-9FF6-67A848854064}" type="pres">
      <dgm:prSet presAssocID="{1032EC0C-3E5F-4EAD-8A05-F0A9FEEAEABC}" presName="rootText" presStyleLbl="node3" presStyleIdx="1" presStyleCnt="13">
        <dgm:presLayoutVars>
          <dgm:chPref val="3"/>
        </dgm:presLayoutVars>
      </dgm:prSet>
      <dgm:spPr/>
    </dgm:pt>
    <dgm:pt modelId="{55CDB193-F9FB-4F99-84EE-7B93C6AC5A29}" type="pres">
      <dgm:prSet presAssocID="{1032EC0C-3E5F-4EAD-8A05-F0A9FEEAEABC}" presName="rootConnector" presStyleLbl="node3" presStyleIdx="1" presStyleCnt="13"/>
      <dgm:spPr/>
    </dgm:pt>
    <dgm:pt modelId="{2CF8C0F8-77AA-4AA4-AEB8-A1CF3F878C13}" type="pres">
      <dgm:prSet presAssocID="{1032EC0C-3E5F-4EAD-8A05-F0A9FEEAEABC}" presName="hierChild4" presStyleCnt="0"/>
      <dgm:spPr/>
    </dgm:pt>
    <dgm:pt modelId="{6A747D94-2295-4F7D-A03A-400A471FC26B}" type="pres">
      <dgm:prSet presAssocID="{1032EC0C-3E5F-4EAD-8A05-F0A9FEEAEABC}" presName="hierChild5" presStyleCnt="0"/>
      <dgm:spPr/>
    </dgm:pt>
    <dgm:pt modelId="{721BF62A-B0DF-42E3-9C3E-5D529F51688B}" type="pres">
      <dgm:prSet presAssocID="{1171CEBF-C865-4524-8500-26DD65DD43A4}" presName="Name37" presStyleLbl="parChTrans1D3" presStyleIdx="2" presStyleCnt="13"/>
      <dgm:spPr/>
    </dgm:pt>
    <dgm:pt modelId="{D5408DF3-DEA7-409A-8C4C-1FB6B35D7684}" type="pres">
      <dgm:prSet presAssocID="{03133956-4F1E-4245-B45A-94B9280F2560}" presName="hierRoot2" presStyleCnt="0">
        <dgm:presLayoutVars>
          <dgm:hierBranch val="init"/>
        </dgm:presLayoutVars>
      </dgm:prSet>
      <dgm:spPr/>
    </dgm:pt>
    <dgm:pt modelId="{2999D94B-2F4F-4D24-8C06-C0FD5155C9AC}" type="pres">
      <dgm:prSet presAssocID="{03133956-4F1E-4245-B45A-94B9280F2560}" presName="rootComposite" presStyleCnt="0"/>
      <dgm:spPr/>
    </dgm:pt>
    <dgm:pt modelId="{67407CBD-41D6-44AC-B6A2-08CBB1EAE6F8}" type="pres">
      <dgm:prSet presAssocID="{03133956-4F1E-4245-B45A-94B9280F2560}" presName="rootText" presStyleLbl="node3" presStyleIdx="2" presStyleCnt="13">
        <dgm:presLayoutVars>
          <dgm:chPref val="3"/>
        </dgm:presLayoutVars>
      </dgm:prSet>
      <dgm:spPr/>
    </dgm:pt>
    <dgm:pt modelId="{467F13EA-BEFC-413E-885A-DC4D62372269}" type="pres">
      <dgm:prSet presAssocID="{03133956-4F1E-4245-B45A-94B9280F2560}" presName="rootConnector" presStyleLbl="node3" presStyleIdx="2" presStyleCnt="13"/>
      <dgm:spPr/>
    </dgm:pt>
    <dgm:pt modelId="{8B0D06F4-F378-48CD-B67A-E40384979CFE}" type="pres">
      <dgm:prSet presAssocID="{03133956-4F1E-4245-B45A-94B9280F2560}" presName="hierChild4" presStyleCnt="0"/>
      <dgm:spPr/>
    </dgm:pt>
    <dgm:pt modelId="{C7E90D1C-870D-496D-9DE0-08B451B16957}" type="pres">
      <dgm:prSet presAssocID="{03133956-4F1E-4245-B45A-94B9280F2560}" presName="hierChild5" presStyleCnt="0"/>
      <dgm:spPr/>
    </dgm:pt>
    <dgm:pt modelId="{3E15F8F0-8F21-43E9-82D8-AD16402779AA}" type="pres">
      <dgm:prSet presAssocID="{A6E7456D-CFB3-40B6-91C7-EA1227727F32}" presName="Name37" presStyleLbl="parChTrans1D3" presStyleIdx="3" presStyleCnt="13"/>
      <dgm:spPr/>
    </dgm:pt>
    <dgm:pt modelId="{AAB629C7-6B90-4868-B2EF-A4E6F57041CF}" type="pres">
      <dgm:prSet presAssocID="{6EA4E1E4-E0A4-4ABC-B04C-94CA0138D1B3}" presName="hierRoot2" presStyleCnt="0">
        <dgm:presLayoutVars>
          <dgm:hierBranch val="init"/>
        </dgm:presLayoutVars>
      </dgm:prSet>
      <dgm:spPr/>
    </dgm:pt>
    <dgm:pt modelId="{ACB8E2E0-CD97-42A8-8B35-E2975F304F90}" type="pres">
      <dgm:prSet presAssocID="{6EA4E1E4-E0A4-4ABC-B04C-94CA0138D1B3}" presName="rootComposite" presStyleCnt="0"/>
      <dgm:spPr/>
    </dgm:pt>
    <dgm:pt modelId="{3633C291-006E-4923-9DB9-1F531537DABE}" type="pres">
      <dgm:prSet presAssocID="{6EA4E1E4-E0A4-4ABC-B04C-94CA0138D1B3}" presName="rootText" presStyleLbl="node3" presStyleIdx="3" presStyleCnt="13">
        <dgm:presLayoutVars>
          <dgm:chPref val="3"/>
        </dgm:presLayoutVars>
      </dgm:prSet>
      <dgm:spPr/>
    </dgm:pt>
    <dgm:pt modelId="{BFE56D27-5DFD-49FC-8D14-3AE0B864DFAE}" type="pres">
      <dgm:prSet presAssocID="{6EA4E1E4-E0A4-4ABC-B04C-94CA0138D1B3}" presName="rootConnector" presStyleLbl="node3" presStyleIdx="3" presStyleCnt="13"/>
      <dgm:spPr/>
    </dgm:pt>
    <dgm:pt modelId="{9E0DF0E5-0653-4556-BE1F-919B93CDA560}" type="pres">
      <dgm:prSet presAssocID="{6EA4E1E4-E0A4-4ABC-B04C-94CA0138D1B3}" presName="hierChild4" presStyleCnt="0"/>
      <dgm:spPr/>
    </dgm:pt>
    <dgm:pt modelId="{3BBD66C8-73A6-46F0-942B-51C9D321CEF0}" type="pres">
      <dgm:prSet presAssocID="{6EA4E1E4-E0A4-4ABC-B04C-94CA0138D1B3}" presName="hierChild5" presStyleCnt="0"/>
      <dgm:spPr/>
    </dgm:pt>
    <dgm:pt modelId="{9F7994D4-D9DC-4BBE-AE21-118DCB61D313}" type="pres">
      <dgm:prSet presAssocID="{EF8477B5-D104-4710-9F95-FE8BB01BDCFE}" presName="Name37" presStyleLbl="parChTrans1D3" presStyleIdx="4" presStyleCnt="13"/>
      <dgm:spPr/>
    </dgm:pt>
    <dgm:pt modelId="{FFCE3647-6492-4D30-A152-D976BBE68376}" type="pres">
      <dgm:prSet presAssocID="{ECF818FA-B6EB-430D-9191-6F7ED7198696}" presName="hierRoot2" presStyleCnt="0">
        <dgm:presLayoutVars>
          <dgm:hierBranch val="init"/>
        </dgm:presLayoutVars>
      </dgm:prSet>
      <dgm:spPr/>
    </dgm:pt>
    <dgm:pt modelId="{F3041744-02D5-45D2-BDE6-BA0A38C58BFC}" type="pres">
      <dgm:prSet presAssocID="{ECF818FA-B6EB-430D-9191-6F7ED7198696}" presName="rootComposite" presStyleCnt="0"/>
      <dgm:spPr/>
    </dgm:pt>
    <dgm:pt modelId="{60470A15-7A0E-4E08-AE95-8874C03C4CC7}" type="pres">
      <dgm:prSet presAssocID="{ECF818FA-B6EB-430D-9191-6F7ED7198696}" presName="rootText" presStyleLbl="node3" presStyleIdx="4" presStyleCnt="13">
        <dgm:presLayoutVars>
          <dgm:chPref val="3"/>
        </dgm:presLayoutVars>
      </dgm:prSet>
      <dgm:spPr/>
    </dgm:pt>
    <dgm:pt modelId="{93192A81-6566-4D97-A6F6-0C30079C86B5}" type="pres">
      <dgm:prSet presAssocID="{ECF818FA-B6EB-430D-9191-6F7ED7198696}" presName="rootConnector" presStyleLbl="node3" presStyleIdx="4" presStyleCnt="13"/>
      <dgm:spPr/>
    </dgm:pt>
    <dgm:pt modelId="{5EC0E0EF-93F5-46AF-8594-5271165C1127}" type="pres">
      <dgm:prSet presAssocID="{ECF818FA-B6EB-430D-9191-6F7ED7198696}" presName="hierChild4" presStyleCnt="0"/>
      <dgm:spPr/>
    </dgm:pt>
    <dgm:pt modelId="{CB939A92-FF07-4280-8A52-666543E4EE99}" type="pres">
      <dgm:prSet presAssocID="{ECF818FA-B6EB-430D-9191-6F7ED7198696}" presName="hierChild5" presStyleCnt="0"/>
      <dgm:spPr/>
    </dgm:pt>
    <dgm:pt modelId="{9A6BF66B-EA39-4D10-A047-35BDB7ACEB36}" type="pres">
      <dgm:prSet presAssocID="{043D9DC7-8D75-4DFA-99BC-C04497662F2F}" presName="hierChild7" presStyleCnt="0"/>
      <dgm:spPr/>
    </dgm:pt>
    <dgm:pt modelId="{47A0493F-AF26-46B2-8F0C-9B5D30A8ADFE}" type="pres">
      <dgm:prSet presAssocID="{AD7CFC03-F4AD-4FA0-A9C8-19A1906038D3}" presName="Name111" presStyleLbl="parChTrans1D2" presStyleIdx="1" presStyleCnt="3"/>
      <dgm:spPr/>
    </dgm:pt>
    <dgm:pt modelId="{1814D0C3-0DA0-4B13-A2AE-FB9AFD9E1250}" type="pres">
      <dgm:prSet presAssocID="{A14428B0-80EE-4C74-A484-A7DAF4789944}" presName="hierRoot3" presStyleCnt="0">
        <dgm:presLayoutVars>
          <dgm:hierBranch val="init"/>
        </dgm:presLayoutVars>
      </dgm:prSet>
      <dgm:spPr/>
    </dgm:pt>
    <dgm:pt modelId="{847FDC52-DCF0-4E6F-BA5A-4490E378BB77}" type="pres">
      <dgm:prSet presAssocID="{A14428B0-80EE-4C74-A484-A7DAF4789944}" presName="rootComposite3" presStyleCnt="0"/>
      <dgm:spPr/>
    </dgm:pt>
    <dgm:pt modelId="{D946FC06-F990-4B71-9DEA-7FC3500C3C55}" type="pres">
      <dgm:prSet presAssocID="{A14428B0-80EE-4C74-A484-A7DAF4789944}" presName="rootText3" presStyleLbl="asst1" presStyleIdx="1" presStyleCnt="3">
        <dgm:presLayoutVars>
          <dgm:chPref val="3"/>
        </dgm:presLayoutVars>
      </dgm:prSet>
      <dgm:spPr/>
    </dgm:pt>
    <dgm:pt modelId="{6F71A658-8505-4BCE-AC6E-A547FF828ABF}" type="pres">
      <dgm:prSet presAssocID="{A14428B0-80EE-4C74-A484-A7DAF4789944}" presName="rootConnector3" presStyleLbl="asst1" presStyleIdx="1" presStyleCnt="3"/>
      <dgm:spPr/>
    </dgm:pt>
    <dgm:pt modelId="{41B31814-3D96-411D-8C48-5E454C0796EA}" type="pres">
      <dgm:prSet presAssocID="{A14428B0-80EE-4C74-A484-A7DAF4789944}" presName="hierChild6" presStyleCnt="0"/>
      <dgm:spPr/>
    </dgm:pt>
    <dgm:pt modelId="{F1A5FAA6-2F6F-40B8-A095-7C0C6AB5A279}" type="pres">
      <dgm:prSet presAssocID="{16DC8DD8-F635-4BF8-8CA7-813DA72E2F13}" presName="Name37" presStyleLbl="parChTrans1D3" presStyleIdx="5" presStyleCnt="13"/>
      <dgm:spPr/>
    </dgm:pt>
    <dgm:pt modelId="{B66F7BEF-9F42-4348-B8BF-76257F87B39E}" type="pres">
      <dgm:prSet presAssocID="{167EFA7E-EDC0-402D-8A5A-E40A9F856AF2}" presName="hierRoot2" presStyleCnt="0">
        <dgm:presLayoutVars>
          <dgm:hierBranch val="init"/>
        </dgm:presLayoutVars>
      </dgm:prSet>
      <dgm:spPr/>
    </dgm:pt>
    <dgm:pt modelId="{A6BDBA18-A996-4807-BD60-50A4963BC793}" type="pres">
      <dgm:prSet presAssocID="{167EFA7E-EDC0-402D-8A5A-E40A9F856AF2}" presName="rootComposite" presStyleCnt="0"/>
      <dgm:spPr/>
    </dgm:pt>
    <dgm:pt modelId="{C5250858-FE12-4BB8-AC45-E701F3B00B2E}" type="pres">
      <dgm:prSet presAssocID="{167EFA7E-EDC0-402D-8A5A-E40A9F856AF2}" presName="rootText" presStyleLbl="node3" presStyleIdx="5" presStyleCnt="13">
        <dgm:presLayoutVars>
          <dgm:chPref val="3"/>
        </dgm:presLayoutVars>
      </dgm:prSet>
      <dgm:spPr/>
    </dgm:pt>
    <dgm:pt modelId="{1A7AB88D-33BD-4B7D-9D3A-C806DDAFA6C7}" type="pres">
      <dgm:prSet presAssocID="{167EFA7E-EDC0-402D-8A5A-E40A9F856AF2}" presName="rootConnector" presStyleLbl="node3" presStyleIdx="5" presStyleCnt="13"/>
      <dgm:spPr/>
    </dgm:pt>
    <dgm:pt modelId="{0AA930FD-082A-499A-871C-F40ECDF7483B}" type="pres">
      <dgm:prSet presAssocID="{167EFA7E-EDC0-402D-8A5A-E40A9F856AF2}" presName="hierChild4" presStyleCnt="0"/>
      <dgm:spPr/>
    </dgm:pt>
    <dgm:pt modelId="{DE3B4F89-0AE4-49E1-989F-709B39AA2683}" type="pres">
      <dgm:prSet presAssocID="{6A9F75DD-C0C3-454B-898C-115F062C109F}" presName="Name37" presStyleLbl="parChTrans1D4" presStyleIdx="0" presStyleCnt="5"/>
      <dgm:spPr/>
    </dgm:pt>
    <dgm:pt modelId="{EC538CDD-A8E2-4460-931D-A558996D669C}" type="pres">
      <dgm:prSet presAssocID="{48A87908-88DB-4FF9-BA64-4BD47A2B1D43}" presName="hierRoot2" presStyleCnt="0">
        <dgm:presLayoutVars>
          <dgm:hierBranch val="init"/>
        </dgm:presLayoutVars>
      </dgm:prSet>
      <dgm:spPr/>
    </dgm:pt>
    <dgm:pt modelId="{5FE2F185-40E9-4B94-B692-CF588665B3D0}" type="pres">
      <dgm:prSet presAssocID="{48A87908-88DB-4FF9-BA64-4BD47A2B1D43}" presName="rootComposite" presStyleCnt="0"/>
      <dgm:spPr/>
    </dgm:pt>
    <dgm:pt modelId="{322B7D39-5FD7-49C3-9B0A-34A2F9085FB9}" type="pres">
      <dgm:prSet presAssocID="{48A87908-88DB-4FF9-BA64-4BD47A2B1D43}" presName="rootText" presStyleLbl="node4" presStyleIdx="0" presStyleCnt="5">
        <dgm:presLayoutVars>
          <dgm:chPref val="3"/>
        </dgm:presLayoutVars>
      </dgm:prSet>
      <dgm:spPr/>
    </dgm:pt>
    <dgm:pt modelId="{DE13532C-56EA-4159-871E-8FAD7707F1D8}" type="pres">
      <dgm:prSet presAssocID="{48A87908-88DB-4FF9-BA64-4BD47A2B1D43}" presName="rootConnector" presStyleLbl="node4" presStyleIdx="0" presStyleCnt="5"/>
      <dgm:spPr/>
    </dgm:pt>
    <dgm:pt modelId="{2D7465DC-7356-460E-AC09-2C355781988B}" type="pres">
      <dgm:prSet presAssocID="{48A87908-88DB-4FF9-BA64-4BD47A2B1D43}" presName="hierChild4" presStyleCnt="0"/>
      <dgm:spPr/>
    </dgm:pt>
    <dgm:pt modelId="{93FE2103-AB5E-47B9-AE3D-0AB52E5775A2}" type="pres">
      <dgm:prSet presAssocID="{48A87908-88DB-4FF9-BA64-4BD47A2B1D43}" presName="hierChild5" presStyleCnt="0"/>
      <dgm:spPr/>
    </dgm:pt>
    <dgm:pt modelId="{B43EC3A0-B2F2-4673-918E-C88BC956B2F7}" type="pres">
      <dgm:prSet presAssocID="{118706E2-AECA-4DB2-B32A-E8B8B3E035D9}" presName="Name37" presStyleLbl="parChTrans1D4" presStyleIdx="1" presStyleCnt="5"/>
      <dgm:spPr/>
    </dgm:pt>
    <dgm:pt modelId="{4ADB7A02-3CCC-4B81-81B3-3D76D4F8BF3B}" type="pres">
      <dgm:prSet presAssocID="{E0CD932A-1BA6-4C8C-AE55-B0FA314842AE}" presName="hierRoot2" presStyleCnt="0">
        <dgm:presLayoutVars>
          <dgm:hierBranch val="init"/>
        </dgm:presLayoutVars>
      </dgm:prSet>
      <dgm:spPr/>
    </dgm:pt>
    <dgm:pt modelId="{7B522DA7-46D6-4646-90D7-1F1226A0ECD5}" type="pres">
      <dgm:prSet presAssocID="{E0CD932A-1BA6-4C8C-AE55-B0FA314842AE}" presName="rootComposite" presStyleCnt="0"/>
      <dgm:spPr/>
    </dgm:pt>
    <dgm:pt modelId="{93AD9FEF-3643-4CA6-B069-1B8F4E89872A}" type="pres">
      <dgm:prSet presAssocID="{E0CD932A-1BA6-4C8C-AE55-B0FA314842AE}" presName="rootText" presStyleLbl="node4" presStyleIdx="1" presStyleCnt="5">
        <dgm:presLayoutVars>
          <dgm:chPref val="3"/>
        </dgm:presLayoutVars>
      </dgm:prSet>
      <dgm:spPr/>
    </dgm:pt>
    <dgm:pt modelId="{22C23083-7E4B-41F3-9E57-75706014DDDA}" type="pres">
      <dgm:prSet presAssocID="{E0CD932A-1BA6-4C8C-AE55-B0FA314842AE}" presName="rootConnector" presStyleLbl="node4" presStyleIdx="1" presStyleCnt="5"/>
      <dgm:spPr/>
    </dgm:pt>
    <dgm:pt modelId="{201D29AB-B60E-4265-B37B-671DA7A1F15A}" type="pres">
      <dgm:prSet presAssocID="{E0CD932A-1BA6-4C8C-AE55-B0FA314842AE}" presName="hierChild4" presStyleCnt="0"/>
      <dgm:spPr/>
    </dgm:pt>
    <dgm:pt modelId="{09B9B2B8-A71D-4280-B50C-1E9E39C8595A}" type="pres">
      <dgm:prSet presAssocID="{E0CD932A-1BA6-4C8C-AE55-B0FA314842AE}" presName="hierChild5" presStyleCnt="0"/>
      <dgm:spPr/>
    </dgm:pt>
    <dgm:pt modelId="{083FC2BB-1C6C-409C-B795-044527034C24}" type="pres">
      <dgm:prSet presAssocID="{4518BBC4-C2BF-449C-934A-5D4309001AC0}" presName="Name37" presStyleLbl="parChTrans1D4" presStyleIdx="2" presStyleCnt="5"/>
      <dgm:spPr/>
    </dgm:pt>
    <dgm:pt modelId="{83E51FCC-AF4C-488F-A835-D7901AB301C8}" type="pres">
      <dgm:prSet presAssocID="{08564455-A372-4331-B73C-DC4FF1E40740}" presName="hierRoot2" presStyleCnt="0">
        <dgm:presLayoutVars>
          <dgm:hierBranch val="init"/>
        </dgm:presLayoutVars>
      </dgm:prSet>
      <dgm:spPr/>
    </dgm:pt>
    <dgm:pt modelId="{23B98815-7A6C-4139-9034-63AA06F70F49}" type="pres">
      <dgm:prSet presAssocID="{08564455-A372-4331-B73C-DC4FF1E40740}" presName="rootComposite" presStyleCnt="0"/>
      <dgm:spPr/>
    </dgm:pt>
    <dgm:pt modelId="{80B3D0CF-72B5-4321-A75C-05A5EC4CD3A6}" type="pres">
      <dgm:prSet presAssocID="{08564455-A372-4331-B73C-DC4FF1E40740}" presName="rootText" presStyleLbl="node4" presStyleIdx="2" presStyleCnt="5">
        <dgm:presLayoutVars>
          <dgm:chPref val="3"/>
        </dgm:presLayoutVars>
      </dgm:prSet>
      <dgm:spPr/>
    </dgm:pt>
    <dgm:pt modelId="{80145FDC-3D3F-4A34-A234-DD5661F73948}" type="pres">
      <dgm:prSet presAssocID="{08564455-A372-4331-B73C-DC4FF1E40740}" presName="rootConnector" presStyleLbl="node4" presStyleIdx="2" presStyleCnt="5"/>
      <dgm:spPr/>
    </dgm:pt>
    <dgm:pt modelId="{41C04C82-B238-43E5-A7F2-2AFCCBB713BE}" type="pres">
      <dgm:prSet presAssocID="{08564455-A372-4331-B73C-DC4FF1E40740}" presName="hierChild4" presStyleCnt="0"/>
      <dgm:spPr/>
    </dgm:pt>
    <dgm:pt modelId="{314D000C-DF19-4E9C-8B78-4A45A0EDB566}" type="pres">
      <dgm:prSet presAssocID="{08564455-A372-4331-B73C-DC4FF1E40740}" presName="hierChild5" presStyleCnt="0"/>
      <dgm:spPr/>
    </dgm:pt>
    <dgm:pt modelId="{135DA30C-536F-428E-A17C-5A7D7979D3AA}" type="pres">
      <dgm:prSet presAssocID="{167EFA7E-EDC0-402D-8A5A-E40A9F856AF2}" presName="hierChild5" presStyleCnt="0"/>
      <dgm:spPr/>
    </dgm:pt>
    <dgm:pt modelId="{225C024F-8836-4713-8C4D-8495411B45BE}" type="pres">
      <dgm:prSet presAssocID="{214FCD48-F0C6-4006-8527-07457E510297}" presName="Name37" presStyleLbl="parChTrans1D3" presStyleIdx="6" presStyleCnt="13"/>
      <dgm:spPr/>
    </dgm:pt>
    <dgm:pt modelId="{28944806-E22C-479C-915C-3DCEF3632F69}" type="pres">
      <dgm:prSet presAssocID="{88299C97-D2CE-49D0-AD3F-AF0FD212EB66}" presName="hierRoot2" presStyleCnt="0">
        <dgm:presLayoutVars>
          <dgm:hierBranch val="init"/>
        </dgm:presLayoutVars>
      </dgm:prSet>
      <dgm:spPr/>
    </dgm:pt>
    <dgm:pt modelId="{A2715A74-F4DF-4BEE-B497-E23C416ACF4E}" type="pres">
      <dgm:prSet presAssocID="{88299C97-D2CE-49D0-AD3F-AF0FD212EB66}" presName="rootComposite" presStyleCnt="0"/>
      <dgm:spPr/>
    </dgm:pt>
    <dgm:pt modelId="{43F40B68-27DF-48F9-9340-C4900E5FCB19}" type="pres">
      <dgm:prSet presAssocID="{88299C97-D2CE-49D0-AD3F-AF0FD212EB66}" presName="rootText" presStyleLbl="node3" presStyleIdx="6" presStyleCnt="13">
        <dgm:presLayoutVars>
          <dgm:chPref val="3"/>
        </dgm:presLayoutVars>
      </dgm:prSet>
      <dgm:spPr/>
    </dgm:pt>
    <dgm:pt modelId="{FE57D778-6E63-44DA-A7FD-C1766907D3DB}" type="pres">
      <dgm:prSet presAssocID="{88299C97-D2CE-49D0-AD3F-AF0FD212EB66}" presName="rootConnector" presStyleLbl="node3" presStyleIdx="6" presStyleCnt="13"/>
      <dgm:spPr/>
    </dgm:pt>
    <dgm:pt modelId="{17A19C9E-4E15-4D12-8D5B-01EEDA435287}" type="pres">
      <dgm:prSet presAssocID="{88299C97-D2CE-49D0-AD3F-AF0FD212EB66}" presName="hierChild4" presStyleCnt="0"/>
      <dgm:spPr/>
    </dgm:pt>
    <dgm:pt modelId="{9C4ACEFD-DD22-4188-936A-E4FCB54D5023}" type="pres">
      <dgm:prSet presAssocID="{A5D5B8B0-E468-46F5-9B1E-772A9F598362}" presName="Name37" presStyleLbl="parChTrans1D4" presStyleIdx="3" presStyleCnt="5"/>
      <dgm:spPr/>
    </dgm:pt>
    <dgm:pt modelId="{80A917B0-C240-41BB-B876-06287B03D800}" type="pres">
      <dgm:prSet presAssocID="{25FD2F63-3D2C-4D6D-A5C8-99B68E1FDAE0}" presName="hierRoot2" presStyleCnt="0">
        <dgm:presLayoutVars>
          <dgm:hierBranch val="init"/>
        </dgm:presLayoutVars>
      </dgm:prSet>
      <dgm:spPr/>
    </dgm:pt>
    <dgm:pt modelId="{51176B49-4079-48CC-8D62-2F7FE8B0651B}" type="pres">
      <dgm:prSet presAssocID="{25FD2F63-3D2C-4D6D-A5C8-99B68E1FDAE0}" presName="rootComposite" presStyleCnt="0"/>
      <dgm:spPr/>
    </dgm:pt>
    <dgm:pt modelId="{A0C627F2-E08A-4177-9DA7-9B670470BCB7}" type="pres">
      <dgm:prSet presAssocID="{25FD2F63-3D2C-4D6D-A5C8-99B68E1FDAE0}" presName="rootText" presStyleLbl="node4" presStyleIdx="3" presStyleCnt="5">
        <dgm:presLayoutVars>
          <dgm:chPref val="3"/>
        </dgm:presLayoutVars>
      </dgm:prSet>
      <dgm:spPr/>
    </dgm:pt>
    <dgm:pt modelId="{A0C11F18-9829-4010-B038-292B9E215E65}" type="pres">
      <dgm:prSet presAssocID="{25FD2F63-3D2C-4D6D-A5C8-99B68E1FDAE0}" presName="rootConnector" presStyleLbl="node4" presStyleIdx="3" presStyleCnt="5"/>
      <dgm:spPr/>
    </dgm:pt>
    <dgm:pt modelId="{A9C87A37-45D8-444B-B563-57A88E38605B}" type="pres">
      <dgm:prSet presAssocID="{25FD2F63-3D2C-4D6D-A5C8-99B68E1FDAE0}" presName="hierChild4" presStyleCnt="0"/>
      <dgm:spPr/>
    </dgm:pt>
    <dgm:pt modelId="{FBE0F339-FC68-484A-989B-50FED32CEF01}" type="pres">
      <dgm:prSet presAssocID="{25FD2F63-3D2C-4D6D-A5C8-99B68E1FDAE0}" presName="hierChild5" presStyleCnt="0"/>
      <dgm:spPr/>
    </dgm:pt>
    <dgm:pt modelId="{D50CB8ED-5126-48D3-B225-6A672D460169}" type="pres">
      <dgm:prSet presAssocID="{284981F3-3BB3-40DB-B596-615D326FC271}" presName="Name37" presStyleLbl="parChTrans1D4" presStyleIdx="4" presStyleCnt="5"/>
      <dgm:spPr/>
    </dgm:pt>
    <dgm:pt modelId="{8CD0A6EE-DCF2-4EDC-A37C-F6667B57618F}" type="pres">
      <dgm:prSet presAssocID="{3A300EFA-2D65-43F3-A2DD-286A6F054192}" presName="hierRoot2" presStyleCnt="0">
        <dgm:presLayoutVars>
          <dgm:hierBranch val="init"/>
        </dgm:presLayoutVars>
      </dgm:prSet>
      <dgm:spPr/>
    </dgm:pt>
    <dgm:pt modelId="{45280E50-D569-4A4D-8BC9-25182FF87757}" type="pres">
      <dgm:prSet presAssocID="{3A300EFA-2D65-43F3-A2DD-286A6F054192}" presName="rootComposite" presStyleCnt="0"/>
      <dgm:spPr/>
    </dgm:pt>
    <dgm:pt modelId="{AD122CE7-9E0A-425B-A9DD-B36C7459BA56}" type="pres">
      <dgm:prSet presAssocID="{3A300EFA-2D65-43F3-A2DD-286A6F054192}" presName="rootText" presStyleLbl="node4" presStyleIdx="4" presStyleCnt="5">
        <dgm:presLayoutVars>
          <dgm:chPref val="3"/>
        </dgm:presLayoutVars>
      </dgm:prSet>
      <dgm:spPr/>
    </dgm:pt>
    <dgm:pt modelId="{C2194328-9EAE-41F5-9525-664587F3CC98}" type="pres">
      <dgm:prSet presAssocID="{3A300EFA-2D65-43F3-A2DD-286A6F054192}" presName="rootConnector" presStyleLbl="node4" presStyleIdx="4" presStyleCnt="5"/>
      <dgm:spPr/>
    </dgm:pt>
    <dgm:pt modelId="{D26C4CCD-DC0F-479C-9AD0-E02D2842C204}" type="pres">
      <dgm:prSet presAssocID="{3A300EFA-2D65-43F3-A2DD-286A6F054192}" presName="hierChild4" presStyleCnt="0"/>
      <dgm:spPr/>
    </dgm:pt>
    <dgm:pt modelId="{83777436-96DA-4034-A88A-F7F939A15454}" type="pres">
      <dgm:prSet presAssocID="{3A300EFA-2D65-43F3-A2DD-286A6F054192}" presName="hierChild5" presStyleCnt="0"/>
      <dgm:spPr/>
    </dgm:pt>
    <dgm:pt modelId="{3AC733C8-6170-471A-A6D1-06DEC65D7733}" type="pres">
      <dgm:prSet presAssocID="{88299C97-D2CE-49D0-AD3F-AF0FD212EB66}" presName="hierChild5" presStyleCnt="0"/>
      <dgm:spPr/>
    </dgm:pt>
    <dgm:pt modelId="{0F87C7C9-C004-4ED9-9B6A-AAAF28BA02AA}" type="pres">
      <dgm:prSet presAssocID="{23D8B218-E0F0-4F1B-A937-4C86B90AE918}" presName="Name37" presStyleLbl="parChTrans1D3" presStyleIdx="7" presStyleCnt="13"/>
      <dgm:spPr/>
    </dgm:pt>
    <dgm:pt modelId="{15904246-841F-4815-9B8E-DD5BDA3A5ABF}" type="pres">
      <dgm:prSet presAssocID="{4BB1BB2B-C64F-4556-83F6-076FDF14799A}" presName="hierRoot2" presStyleCnt="0">
        <dgm:presLayoutVars>
          <dgm:hierBranch val="init"/>
        </dgm:presLayoutVars>
      </dgm:prSet>
      <dgm:spPr/>
    </dgm:pt>
    <dgm:pt modelId="{F179F1BE-A6FE-4F57-8BE7-C348B72C7FDF}" type="pres">
      <dgm:prSet presAssocID="{4BB1BB2B-C64F-4556-83F6-076FDF14799A}" presName="rootComposite" presStyleCnt="0"/>
      <dgm:spPr/>
    </dgm:pt>
    <dgm:pt modelId="{0342CBE9-04DF-47AA-A5AF-FA03E4C7BBBC}" type="pres">
      <dgm:prSet presAssocID="{4BB1BB2B-C64F-4556-83F6-076FDF14799A}" presName="rootText" presStyleLbl="node3" presStyleIdx="7" presStyleCnt="13">
        <dgm:presLayoutVars>
          <dgm:chPref val="3"/>
        </dgm:presLayoutVars>
      </dgm:prSet>
      <dgm:spPr/>
    </dgm:pt>
    <dgm:pt modelId="{94AD83FE-315E-4CFA-8A4C-B26B570D57CF}" type="pres">
      <dgm:prSet presAssocID="{4BB1BB2B-C64F-4556-83F6-076FDF14799A}" presName="rootConnector" presStyleLbl="node3" presStyleIdx="7" presStyleCnt="13"/>
      <dgm:spPr/>
    </dgm:pt>
    <dgm:pt modelId="{0183DC38-18F8-428A-A591-2F8CFA3D0316}" type="pres">
      <dgm:prSet presAssocID="{4BB1BB2B-C64F-4556-83F6-076FDF14799A}" presName="hierChild4" presStyleCnt="0"/>
      <dgm:spPr/>
    </dgm:pt>
    <dgm:pt modelId="{3B187D4D-A8AE-446D-8336-22EF4F952ABC}" type="pres">
      <dgm:prSet presAssocID="{4BB1BB2B-C64F-4556-83F6-076FDF14799A}" presName="hierChild5" presStyleCnt="0"/>
      <dgm:spPr/>
    </dgm:pt>
    <dgm:pt modelId="{AD81E6F5-BEBA-4EA1-864A-C738A0F4264C}" type="pres">
      <dgm:prSet presAssocID="{A14428B0-80EE-4C74-A484-A7DAF4789944}" presName="hierChild7" presStyleCnt="0"/>
      <dgm:spPr/>
    </dgm:pt>
    <dgm:pt modelId="{807E7755-12B8-4289-9F77-54128367588B}" type="pres">
      <dgm:prSet presAssocID="{D9BA45DD-D7FA-47BA-ABA4-4ED14D279DD9}" presName="Name111" presStyleLbl="parChTrans1D2" presStyleIdx="2" presStyleCnt="3"/>
      <dgm:spPr/>
    </dgm:pt>
    <dgm:pt modelId="{3A096CA6-41D5-4520-AC02-2EFA1F474AAC}" type="pres">
      <dgm:prSet presAssocID="{EDF97027-3B0D-4CD2-A84C-C7AF517DC69E}" presName="hierRoot3" presStyleCnt="0">
        <dgm:presLayoutVars>
          <dgm:hierBranch val="init"/>
        </dgm:presLayoutVars>
      </dgm:prSet>
      <dgm:spPr/>
    </dgm:pt>
    <dgm:pt modelId="{63D222D2-954C-4EFD-8F7B-6FB0980CCD70}" type="pres">
      <dgm:prSet presAssocID="{EDF97027-3B0D-4CD2-A84C-C7AF517DC69E}" presName="rootComposite3" presStyleCnt="0"/>
      <dgm:spPr/>
    </dgm:pt>
    <dgm:pt modelId="{B832A912-6C6D-4EE0-9484-3CD997ECB106}" type="pres">
      <dgm:prSet presAssocID="{EDF97027-3B0D-4CD2-A84C-C7AF517DC69E}" presName="rootText3" presStyleLbl="asst1" presStyleIdx="2" presStyleCnt="3">
        <dgm:presLayoutVars>
          <dgm:chPref val="3"/>
        </dgm:presLayoutVars>
      </dgm:prSet>
      <dgm:spPr/>
    </dgm:pt>
    <dgm:pt modelId="{A490312E-DEFC-4844-8924-CFB1140EBF14}" type="pres">
      <dgm:prSet presAssocID="{EDF97027-3B0D-4CD2-A84C-C7AF517DC69E}" presName="rootConnector3" presStyleLbl="asst1" presStyleIdx="2" presStyleCnt="3"/>
      <dgm:spPr/>
    </dgm:pt>
    <dgm:pt modelId="{3CB555CD-9E2C-45A9-A508-51A1CAAD28A0}" type="pres">
      <dgm:prSet presAssocID="{EDF97027-3B0D-4CD2-A84C-C7AF517DC69E}" presName="hierChild6" presStyleCnt="0"/>
      <dgm:spPr/>
    </dgm:pt>
    <dgm:pt modelId="{5B1CC16B-3F95-48B0-86C0-D246389A2E1C}" type="pres">
      <dgm:prSet presAssocID="{74D030E4-A6E4-4D36-A6A4-510542C85CD5}" presName="Name37" presStyleLbl="parChTrans1D3" presStyleIdx="8" presStyleCnt="13"/>
      <dgm:spPr/>
    </dgm:pt>
    <dgm:pt modelId="{7F5B9165-9586-43CA-B06F-F62DDA899A63}" type="pres">
      <dgm:prSet presAssocID="{041699BF-F2A0-4B33-94C8-55C98305DBDB}" presName="hierRoot2" presStyleCnt="0">
        <dgm:presLayoutVars>
          <dgm:hierBranch val="init"/>
        </dgm:presLayoutVars>
      </dgm:prSet>
      <dgm:spPr/>
    </dgm:pt>
    <dgm:pt modelId="{729379A7-3D95-4C7C-A9C4-679E9C8B30DC}" type="pres">
      <dgm:prSet presAssocID="{041699BF-F2A0-4B33-94C8-55C98305DBDB}" presName="rootComposite" presStyleCnt="0"/>
      <dgm:spPr/>
    </dgm:pt>
    <dgm:pt modelId="{494C04EC-7DFE-4CE1-9E0B-712AA2EF8D7D}" type="pres">
      <dgm:prSet presAssocID="{041699BF-F2A0-4B33-94C8-55C98305DBDB}" presName="rootText" presStyleLbl="node3" presStyleIdx="8" presStyleCnt="13">
        <dgm:presLayoutVars>
          <dgm:chPref val="3"/>
        </dgm:presLayoutVars>
      </dgm:prSet>
      <dgm:spPr/>
    </dgm:pt>
    <dgm:pt modelId="{AF9B3D7E-4150-4FF0-9CDF-22E94E1744CD}" type="pres">
      <dgm:prSet presAssocID="{041699BF-F2A0-4B33-94C8-55C98305DBDB}" presName="rootConnector" presStyleLbl="node3" presStyleIdx="8" presStyleCnt="13"/>
      <dgm:spPr/>
    </dgm:pt>
    <dgm:pt modelId="{23EE19BB-CB8F-410A-ADB5-BA4A29EC68CF}" type="pres">
      <dgm:prSet presAssocID="{041699BF-F2A0-4B33-94C8-55C98305DBDB}" presName="hierChild4" presStyleCnt="0"/>
      <dgm:spPr/>
    </dgm:pt>
    <dgm:pt modelId="{51DF9D9F-9945-4BC7-BFDC-6BC4EBE8DD0D}" type="pres">
      <dgm:prSet presAssocID="{041699BF-F2A0-4B33-94C8-55C98305DBDB}" presName="hierChild5" presStyleCnt="0"/>
      <dgm:spPr/>
    </dgm:pt>
    <dgm:pt modelId="{924D9A5A-C06A-4D9D-B5DF-84BDAD50E8AE}" type="pres">
      <dgm:prSet presAssocID="{7FFFACD1-7A8B-4689-8855-0E0A3201D935}" presName="Name37" presStyleLbl="parChTrans1D3" presStyleIdx="9" presStyleCnt="13"/>
      <dgm:spPr/>
    </dgm:pt>
    <dgm:pt modelId="{DD09B4D5-6633-4281-8CD9-B23DBEAE3AD8}" type="pres">
      <dgm:prSet presAssocID="{2DE1BC47-2884-47B3-8924-F6835E14D23B}" presName="hierRoot2" presStyleCnt="0">
        <dgm:presLayoutVars>
          <dgm:hierBranch val="init"/>
        </dgm:presLayoutVars>
      </dgm:prSet>
      <dgm:spPr/>
    </dgm:pt>
    <dgm:pt modelId="{21CB9B63-4ED2-4838-B48E-178B2A455C77}" type="pres">
      <dgm:prSet presAssocID="{2DE1BC47-2884-47B3-8924-F6835E14D23B}" presName="rootComposite" presStyleCnt="0"/>
      <dgm:spPr/>
    </dgm:pt>
    <dgm:pt modelId="{F21B8E53-9A58-4A92-849C-E3206C81B127}" type="pres">
      <dgm:prSet presAssocID="{2DE1BC47-2884-47B3-8924-F6835E14D23B}" presName="rootText" presStyleLbl="node3" presStyleIdx="9" presStyleCnt="13">
        <dgm:presLayoutVars>
          <dgm:chPref val="3"/>
        </dgm:presLayoutVars>
      </dgm:prSet>
      <dgm:spPr/>
    </dgm:pt>
    <dgm:pt modelId="{3030BAEB-91B3-4FB6-AA6A-94977F9BA729}" type="pres">
      <dgm:prSet presAssocID="{2DE1BC47-2884-47B3-8924-F6835E14D23B}" presName="rootConnector" presStyleLbl="node3" presStyleIdx="9" presStyleCnt="13"/>
      <dgm:spPr/>
    </dgm:pt>
    <dgm:pt modelId="{AE77E52A-299E-43D7-8897-868EDA0E1C02}" type="pres">
      <dgm:prSet presAssocID="{2DE1BC47-2884-47B3-8924-F6835E14D23B}" presName="hierChild4" presStyleCnt="0"/>
      <dgm:spPr/>
    </dgm:pt>
    <dgm:pt modelId="{B342CBCC-6DFF-472E-A8B9-090F1FD03A13}" type="pres">
      <dgm:prSet presAssocID="{2DE1BC47-2884-47B3-8924-F6835E14D23B}" presName="hierChild5" presStyleCnt="0"/>
      <dgm:spPr/>
    </dgm:pt>
    <dgm:pt modelId="{1B0F6E79-9023-42B2-A37B-2697A47875D8}" type="pres">
      <dgm:prSet presAssocID="{57E63A07-AD42-4089-8E8B-3F43FE26B6E2}" presName="Name37" presStyleLbl="parChTrans1D3" presStyleIdx="10" presStyleCnt="13"/>
      <dgm:spPr/>
    </dgm:pt>
    <dgm:pt modelId="{42D260BF-BFF0-4CFE-8B76-E25EAB66AC31}" type="pres">
      <dgm:prSet presAssocID="{B8F3D034-FD71-478E-AC7F-56272DD00DF8}" presName="hierRoot2" presStyleCnt="0">
        <dgm:presLayoutVars>
          <dgm:hierBranch val="init"/>
        </dgm:presLayoutVars>
      </dgm:prSet>
      <dgm:spPr/>
    </dgm:pt>
    <dgm:pt modelId="{E6628F0E-DA70-4AA8-B86C-E667C3F9B373}" type="pres">
      <dgm:prSet presAssocID="{B8F3D034-FD71-478E-AC7F-56272DD00DF8}" presName="rootComposite" presStyleCnt="0"/>
      <dgm:spPr/>
    </dgm:pt>
    <dgm:pt modelId="{AAA3ACA6-CD85-444D-A8EB-526825EAE567}" type="pres">
      <dgm:prSet presAssocID="{B8F3D034-FD71-478E-AC7F-56272DD00DF8}" presName="rootText" presStyleLbl="node3" presStyleIdx="10" presStyleCnt="13">
        <dgm:presLayoutVars>
          <dgm:chPref val="3"/>
        </dgm:presLayoutVars>
      </dgm:prSet>
      <dgm:spPr/>
    </dgm:pt>
    <dgm:pt modelId="{0968DA61-6EB4-495C-9CE5-A2C20565E187}" type="pres">
      <dgm:prSet presAssocID="{B8F3D034-FD71-478E-AC7F-56272DD00DF8}" presName="rootConnector" presStyleLbl="node3" presStyleIdx="10" presStyleCnt="13"/>
      <dgm:spPr/>
    </dgm:pt>
    <dgm:pt modelId="{8D14666A-D501-456B-97AA-D50743C4CF26}" type="pres">
      <dgm:prSet presAssocID="{B8F3D034-FD71-478E-AC7F-56272DD00DF8}" presName="hierChild4" presStyleCnt="0"/>
      <dgm:spPr/>
    </dgm:pt>
    <dgm:pt modelId="{CB94091B-CD5D-42DF-8EEE-B093DF005334}" type="pres">
      <dgm:prSet presAssocID="{B8F3D034-FD71-478E-AC7F-56272DD00DF8}" presName="hierChild5" presStyleCnt="0"/>
      <dgm:spPr/>
    </dgm:pt>
    <dgm:pt modelId="{CA91CA17-0050-4E72-A184-9C9EBF5F03D3}" type="pres">
      <dgm:prSet presAssocID="{4D43B135-1521-4790-A916-02A69A377FB3}" presName="Name37" presStyleLbl="parChTrans1D3" presStyleIdx="11" presStyleCnt="13"/>
      <dgm:spPr/>
    </dgm:pt>
    <dgm:pt modelId="{51D7D89F-5F53-417E-9DDD-4CC06AF95506}" type="pres">
      <dgm:prSet presAssocID="{D4A05D13-7483-4855-B49C-8F6F86398B95}" presName="hierRoot2" presStyleCnt="0">
        <dgm:presLayoutVars>
          <dgm:hierBranch val="init"/>
        </dgm:presLayoutVars>
      </dgm:prSet>
      <dgm:spPr/>
    </dgm:pt>
    <dgm:pt modelId="{A1ED6088-B86E-4610-9988-9122B36A1B4A}" type="pres">
      <dgm:prSet presAssocID="{D4A05D13-7483-4855-B49C-8F6F86398B95}" presName="rootComposite" presStyleCnt="0"/>
      <dgm:spPr/>
    </dgm:pt>
    <dgm:pt modelId="{1BD8308A-7CE6-4A09-83D1-2BC3B17F3879}" type="pres">
      <dgm:prSet presAssocID="{D4A05D13-7483-4855-B49C-8F6F86398B95}" presName="rootText" presStyleLbl="node3" presStyleIdx="11" presStyleCnt="13">
        <dgm:presLayoutVars>
          <dgm:chPref val="3"/>
        </dgm:presLayoutVars>
      </dgm:prSet>
      <dgm:spPr/>
    </dgm:pt>
    <dgm:pt modelId="{76DD74AF-32AF-4E12-B6A2-E7C8985B83BD}" type="pres">
      <dgm:prSet presAssocID="{D4A05D13-7483-4855-B49C-8F6F86398B95}" presName="rootConnector" presStyleLbl="node3" presStyleIdx="11" presStyleCnt="13"/>
      <dgm:spPr/>
    </dgm:pt>
    <dgm:pt modelId="{7F74E6C1-17E1-4B2B-AAA1-4FF529393E29}" type="pres">
      <dgm:prSet presAssocID="{D4A05D13-7483-4855-B49C-8F6F86398B95}" presName="hierChild4" presStyleCnt="0"/>
      <dgm:spPr/>
    </dgm:pt>
    <dgm:pt modelId="{A6073AF5-1F41-4FFA-8091-13FB7073C1AF}" type="pres">
      <dgm:prSet presAssocID="{D4A05D13-7483-4855-B49C-8F6F86398B95}" presName="hierChild5" presStyleCnt="0"/>
      <dgm:spPr/>
    </dgm:pt>
    <dgm:pt modelId="{663B8B83-CD9A-440B-B6A2-49CF87B47381}" type="pres">
      <dgm:prSet presAssocID="{446F7012-81D3-4BF6-B93A-E90B95D76983}" presName="Name37" presStyleLbl="parChTrans1D3" presStyleIdx="12" presStyleCnt="13"/>
      <dgm:spPr/>
    </dgm:pt>
    <dgm:pt modelId="{F730136A-6389-4A5A-9FFA-9108117915F7}" type="pres">
      <dgm:prSet presAssocID="{162CF438-43DF-40CD-842B-D6CA6644731D}" presName="hierRoot2" presStyleCnt="0">
        <dgm:presLayoutVars>
          <dgm:hierBranch val="init"/>
        </dgm:presLayoutVars>
      </dgm:prSet>
      <dgm:spPr/>
    </dgm:pt>
    <dgm:pt modelId="{B75D6881-D992-4557-88CC-07269658B6C6}" type="pres">
      <dgm:prSet presAssocID="{162CF438-43DF-40CD-842B-D6CA6644731D}" presName="rootComposite" presStyleCnt="0"/>
      <dgm:spPr/>
    </dgm:pt>
    <dgm:pt modelId="{EC97A167-19AE-45EF-8D89-C5EEF3A4D70E}" type="pres">
      <dgm:prSet presAssocID="{162CF438-43DF-40CD-842B-D6CA6644731D}" presName="rootText" presStyleLbl="node3" presStyleIdx="12" presStyleCnt="13">
        <dgm:presLayoutVars>
          <dgm:chPref val="3"/>
        </dgm:presLayoutVars>
      </dgm:prSet>
      <dgm:spPr/>
    </dgm:pt>
    <dgm:pt modelId="{29E5333B-0ECB-40E3-BE97-90F58F99AD14}" type="pres">
      <dgm:prSet presAssocID="{162CF438-43DF-40CD-842B-D6CA6644731D}" presName="rootConnector" presStyleLbl="node3" presStyleIdx="12" presStyleCnt="13"/>
      <dgm:spPr/>
    </dgm:pt>
    <dgm:pt modelId="{32BE0C9D-A3E9-426B-B085-6BE3A13F7504}" type="pres">
      <dgm:prSet presAssocID="{162CF438-43DF-40CD-842B-D6CA6644731D}" presName="hierChild4" presStyleCnt="0"/>
      <dgm:spPr/>
    </dgm:pt>
    <dgm:pt modelId="{E45A3E1C-7919-4732-B52D-D2B2D7EADD0E}" type="pres">
      <dgm:prSet presAssocID="{162CF438-43DF-40CD-842B-D6CA6644731D}" presName="hierChild5" presStyleCnt="0"/>
      <dgm:spPr/>
    </dgm:pt>
    <dgm:pt modelId="{204F721C-545A-402D-8341-F50D23A8978A}" type="pres">
      <dgm:prSet presAssocID="{EDF97027-3B0D-4CD2-A84C-C7AF517DC69E}" presName="hierChild7" presStyleCnt="0"/>
      <dgm:spPr/>
    </dgm:pt>
  </dgm:ptLst>
  <dgm:cxnLst>
    <dgm:cxn modelId="{8DDBBA01-837C-4378-A72E-CF7FE92E62C0}" type="presOf" srcId="{4518BBC4-C2BF-449C-934A-5D4309001AC0}" destId="{083FC2BB-1C6C-409C-B795-044527034C24}" srcOrd="0" destOrd="0" presId="urn:microsoft.com/office/officeart/2005/8/layout/orgChart1"/>
    <dgm:cxn modelId="{30EDAD02-105F-4AC0-88D0-7CC9FF194182}" srcId="{97249D82-C7DD-437C-910A-8549926E4048}" destId="{043D9DC7-8D75-4DFA-99BC-C04497662F2F}" srcOrd="0" destOrd="0" parTransId="{0F3C8BBC-4989-41D0-A84D-8E53145B5D58}" sibTransId="{64BF33E5-17D9-4064-A250-68AC2AAA6B4F}"/>
    <dgm:cxn modelId="{B7CE5F0B-E5C2-44F9-9560-B6E618D18B0A}" type="presOf" srcId="{ECF818FA-B6EB-430D-9191-6F7ED7198696}" destId="{60470A15-7A0E-4E08-AE95-8874C03C4CC7}" srcOrd="0" destOrd="0" presId="urn:microsoft.com/office/officeart/2005/8/layout/orgChart1"/>
    <dgm:cxn modelId="{B1708E0E-536F-4EA2-BEEC-DF016300D979}" type="presOf" srcId="{25FD2F63-3D2C-4D6D-A5C8-99B68E1FDAE0}" destId="{A0C627F2-E08A-4177-9DA7-9B670470BCB7}" srcOrd="0" destOrd="0" presId="urn:microsoft.com/office/officeart/2005/8/layout/orgChart1"/>
    <dgm:cxn modelId="{778E1210-9340-4357-942D-A8DBC5BE2933}" type="presOf" srcId="{446F7012-81D3-4BF6-B93A-E90B95D76983}" destId="{663B8B83-CD9A-440B-B6A2-49CF87B47381}" srcOrd="0" destOrd="0" presId="urn:microsoft.com/office/officeart/2005/8/layout/orgChart1"/>
    <dgm:cxn modelId="{1B7A9D10-46BC-4723-8768-FB95937E7221}" srcId="{EDF97027-3B0D-4CD2-A84C-C7AF517DC69E}" destId="{D4A05D13-7483-4855-B49C-8F6F86398B95}" srcOrd="3" destOrd="0" parTransId="{4D43B135-1521-4790-A916-02A69A377FB3}" sibTransId="{8A84D4E4-AAC1-4516-9EC0-418954FA0FFD}"/>
    <dgm:cxn modelId="{528F2814-1B50-4EB3-BCC4-357DD41542F2}" type="presOf" srcId="{4CECFE25-3D27-4AF6-AE7D-836DA3B2295B}" destId="{56910427-F012-4DA9-B5EB-74E4AE830117}" srcOrd="0" destOrd="0" presId="urn:microsoft.com/office/officeart/2005/8/layout/orgChart1"/>
    <dgm:cxn modelId="{AC386814-451A-44E4-A733-7D7541758E71}" srcId="{043D9DC7-8D75-4DFA-99BC-C04497662F2F}" destId="{1032EC0C-3E5F-4EAD-8A05-F0A9FEEAEABC}" srcOrd="1" destOrd="0" parTransId="{5DCF421D-2715-4EDB-AF9F-1783CF3D6C67}" sibTransId="{A036010E-86EB-4B88-8410-20DB5A9F0B1F}"/>
    <dgm:cxn modelId="{BD95C617-DC0B-4A9C-94E4-CD82C99D1533}" srcId="{043D9DC7-8D75-4DFA-99BC-C04497662F2F}" destId="{6EA4E1E4-E0A4-4ABC-B04C-94CA0138D1B3}" srcOrd="3" destOrd="0" parTransId="{A6E7456D-CFB3-40B6-91C7-EA1227727F32}" sibTransId="{22E19D56-8FD4-4345-AD6D-3B6E1EE42AFC}"/>
    <dgm:cxn modelId="{C66E8219-E642-488A-A15C-21A9495DB465}" type="presOf" srcId="{88299C97-D2CE-49D0-AD3F-AF0FD212EB66}" destId="{FE57D778-6E63-44DA-A7FD-C1766907D3DB}" srcOrd="1" destOrd="0" presId="urn:microsoft.com/office/officeart/2005/8/layout/orgChart1"/>
    <dgm:cxn modelId="{5ED7F81B-26E4-475E-8839-B429E49DBECC}" type="presOf" srcId="{88299C97-D2CE-49D0-AD3F-AF0FD212EB66}" destId="{43F40B68-27DF-48F9-9340-C4900E5FCB19}" srcOrd="0" destOrd="0" presId="urn:microsoft.com/office/officeart/2005/8/layout/orgChart1"/>
    <dgm:cxn modelId="{13B5C21F-EC97-430B-8A55-5328C89C629B}" type="presOf" srcId="{03133956-4F1E-4245-B45A-94B9280F2560}" destId="{67407CBD-41D6-44AC-B6A2-08CBB1EAE6F8}" srcOrd="0" destOrd="0" presId="urn:microsoft.com/office/officeart/2005/8/layout/orgChart1"/>
    <dgm:cxn modelId="{27A39F21-1DBF-424C-830D-33F67495F317}" srcId="{167EFA7E-EDC0-402D-8A5A-E40A9F856AF2}" destId="{48A87908-88DB-4FF9-BA64-4BD47A2B1D43}" srcOrd="0" destOrd="0" parTransId="{6A9F75DD-C0C3-454B-898C-115F062C109F}" sibTransId="{1BF5F9E3-AEE1-4566-AC38-7184504BB482}"/>
    <dgm:cxn modelId="{523C1E24-56E0-41F4-8489-3CF9E90EB6FF}" srcId="{88299C97-D2CE-49D0-AD3F-AF0FD212EB66}" destId="{3A300EFA-2D65-43F3-A2DD-286A6F054192}" srcOrd="1" destOrd="0" parTransId="{284981F3-3BB3-40DB-B596-615D326FC271}" sibTransId="{69F59E09-305B-4187-9469-8FFEE2F4E87D}"/>
    <dgm:cxn modelId="{2AA5A925-5EB3-4589-9E6E-1599FD62AFBC}" type="presOf" srcId="{2DE1BC47-2884-47B3-8924-F6835E14D23B}" destId="{3030BAEB-91B3-4FB6-AA6A-94977F9BA729}" srcOrd="1" destOrd="0" presId="urn:microsoft.com/office/officeart/2005/8/layout/orgChart1"/>
    <dgm:cxn modelId="{2F127727-2214-46F7-B9FE-C206BC0F07AF}" type="presOf" srcId="{03133956-4F1E-4245-B45A-94B9280F2560}" destId="{467F13EA-BEFC-413E-885A-DC4D62372269}" srcOrd="1" destOrd="0" presId="urn:microsoft.com/office/officeart/2005/8/layout/orgChart1"/>
    <dgm:cxn modelId="{DB6EAE2C-D21E-4B1F-95E8-D7007EF45DDD}" srcId="{043D9DC7-8D75-4DFA-99BC-C04497662F2F}" destId="{5D11D7B9-E2FB-4439-9B3A-E83F77743D8B}" srcOrd="0" destOrd="0" parTransId="{4CECFE25-3D27-4AF6-AE7D-836DA3B2295B}" sibTransId="{95FF9402-2117-47A5-9FCC-65B5161FEDF5}"/>
    <dgm:cxn modelId="{D13E0D2F-B1CA-4C39-88C8-A7BDA86A771A}" type="presOf" srcId="{48A87908-88DB-4FF9-BA64-4BD47A2B1D43}" destId="{322B7D39-5FD7-49C3-9B0A-34A2F9085FB9}" srcOrd="0" destOrd="0" presId="urn:microsoft.com/office/officeart/2005/8/layout/orgChart1"/>
    <dgm:cxn modelId="{B1291230-C594-4708-8CFE-BA94845AA714}" type="presOf" srcId="{AD7CFC03-F4AD-4FA0-A9C8-19A1906038D3}" destId="{47A0493F-AF26-46B2-8F0C-9B5D30A8ADFE}" srcOrd="0" destOrd="0" presId="urn:microsoft.com/office/officeart/2005/8/layout/orgChart1"/>
    <dgm:cxn modelId="{1A958F35-A4A7-4D35-8585-04432DA4087C}" type="presOf" srcId="{48A87908-88DB-4FF9-BA64-4BD47A2B1D43}" destId="{DE13532C-56EA-4159-871E-8FAD7707F1D8}" srcOrd="1" destOrd="0" presId="urn:microsoft.com/office/officeart/2005/8/layout/orgChart1"/>
    <dgm:cxn modelId="{3E6EF139-27C2-4505-8DA7-8D8E08D5E276}" srcId="{A14428B0-80EE-4C74-A484-A7DAF4789944}" destId="{4BB1BB2B-C64F-4556-83F6-076FDF14799A}" srcOrd="2" destOrd="0" parTransId="{23D8B218-E0F0-4F1B-A937-4C86B90AE918}" sibTransId="{96D6B46E-68D4-427B-9EA1-BC48262347F7}"/>
    <dgm:cxn modelId="{8D8CF73C-EC69-4303-8DC0-E471470054CA}" type="presOf" srcId="{041699BF-F2A0-4B33-94C8-55C98305DBDB}" destId="{494C04EC-7DFE-4CE1-9E0B-712AA2EF8D7D}" srcOrd="0" destOrd="0" presId="urn:microsoft.com/office/officeart/2005/8/layout/orgChart1"/>
    <dgm:cxn modelId="{B0D9DA5F-CA52-4BCF-85AB-D561C070A40E}" type="presOf" srcId="{7FFFACD1-7A8B-4689-8855-0E0A3201D935}" destId="{924D9A5A-C06A-4D9D-B5DF-84BDAD50E8AE}" srcOrd="0" destOrd="0" presId="urn:microsoft.com/office/officeart/2005/8/layout/orgChart1"/>
    <dgm:cxn modelId="{36708B42-7F49-4CA9-8700-28AADCEB5F5F}" type="presOf" srcId="{284981F3-3BB3-40DB-B596-615D326FC271}" destId="{D50CB8ED-5126-48D3-B225-6A672D460169}" srcOrd="0" destOrd="0" presId="urn:microsoft.com/office/officeart/2005/8/layout/orgChart1"/>
    <dgm:cxn modelId="{D5BA7743-77F1-441C-B9BE-7CDE914CA404}" srcId="{043D9DC7-8D75-4DFA-99BC-C04497662F2F}" destId="{03133956-4F1E-4245-B45A-94B9280F2560}" srcOrd="2" destOrd="0" parTransId="{1171CEBF-C865-4524-8500-26DD65DD43A4}" sibTransId="{D116F9F3-415E-428E-82A5-40C656C60C93}"/>
    <dgm:cxn modelId="{F0ECB143-B2A6-49CA-90BA-D24F94FBB82B}" type="presOf" srcId="{B8F3D034-FD71-478E-AC7F-56272DD00DF8}" destId="{AAA3ACA6-CD85-444D-A8EB-526825EAE567}" srcOrd="0" destOrd="0" presId="urn:microsoft.com/office/officeart/2005/8/layout/orgChart1"/>
    <dgm:cxn modelId="{F544E444-374C-4E1F-8551-671F4D708731}" type="presOf" srcId="{1032EC0C-3E5F-4EAD-8A05-F0A9FEEAEABC}" destId="{55CDB193-F9FB-4F99-84EE-7B93C6AC5A29}" srcOrd="1" destOrd="0" presId="urn:microsoft.com/office/officeart/2005/8/layout/orgChart1"/>
    <dgm:cxn modelId="{0F1E9B45-D60D-4105-9465-7535ACDF3EB4}" type="presOf" srcId="{6EA4E1E4-E0A4-4ABC-B04C-94CA0138D1B3}" destId="{BFE56D27-5DFD-49FC-8D14-3AE0B864DFAE}" srcOrd="1" destOrd="0" presId="urn:microsoft.com/office/officeart/2005/8/layout/orgChart1"/>
    <dgm:cxn modelId="{AF501569-949B-448D-BFFB-323FFC31BF28}" type="presOf" srcId="{6EA4E1E4-E0A4-4ABC-B04C-94CA0138D1B3}" destId="{3633C291-006E-4923-9DB9-1F531537DABE}" srcOrd="0" destOrd="0" presId="urn:microsoft.com/office/officeart/2005/8/layout/orgChart1"/>
    <dgm:cxn modelId="{D4801A69-93F9-4B47-9A5D-2A578CEDA6FD}" srcId="{EDF97027-3B0D-4CD2-A84C-C7AF517DC69E}" destId="{2DE1BC47-2884-47B3-8924-F6835E14D23B}" srcOrd="1" destOrd="0" parTransId="{7FFFACD1-7A8B-4689-8855-0E0A3201D935}" sibTransId="{46903EE7-6354-46F6-98FF-C57A6F3DF804}"/>
    <dgm:cxn modelId="{07726849-3DDB-431E-957A-9FEEB6283AFB}" type="presOf" srcId="{118706E2-AECA-4DB2-B32A-E8B8B3E035D9}" destId="{B43EC3A0-B2F2-4673-918E-C88BC956B2F7}" srcOrd="0" destOrd="0" presId="urn:microsoft.com/office/officeart/2005/8/layout/orgChart1"/>
    <dgm:cxn modelId="{B6D53D6A-4099-41E2-A35E-D0204020E654}" type="presOf" srcId="{EF8477B5-D104-4710-9F95-FE8BB01BDCFE}" destId="{9F7994D4-D9DC-4BBE-AE21-118DCB61D313}" srcOrd="0" destOrd="0" presId="urn:microsoft.com/office/officeart/2005/8/layout/orgChart1"/>
    <dgm:cxn modelId="{7168FA6A-8182-42F1-8A7F-D3F5BE21B1F7}" type="presOf" srcId="{162CF438-43DF-40CD-842B-D6CA6644731D}" destId="{EC97A167-19AE-45EF-8D89-C5EEF3A4D70E}" srcOrd="0" destOrd="0" presId="urn:microsoft.com/office/officeart/2005/8/layout/orgChart1"/>
    <dgm:cxn modelId="{66CF236B-C27A-4940-AA18-581A36700CAB}" srcId="{3625B8E8-F202-48A8-8F75-03F09EC4EC36}" destId="{97249D82-C7DD-437C-910A-8549926E4048}" srcOrd="0" destOrd="0" parTransId="{882F168D-0A06-4804-A5FF-19932611631F}" sibTransId="{67535EE7-7BF0-433C-8D6D-20366BEE1916}"/>
    <dgm:cxn modelId="{44F77F6B-0305-4240-AFB5-44B67A8262B2}" srcId="{97249D82-C7DD-437C-910A-8549926E4048}" destId="{A14428B0-80EE-4C74-A484-A7DAF4789944}" srcOrd="1" destOrd="0" parTransId="{AD7CFC03-F4AD-4FA0-A9C8-19A1906038D3}" sibTransId="{F5AE7BAD-84BD-4599-8508-9C12CA3EECF0}"/>
    <dgm:cxn modelId="{BA14104E-D3AB-4923-B47B-B442F2EDA155}" srcId="{EDF97027-3B0D-4CD2-A84C-C7AF517DC69E}" destId="{041699BF-F2A0-4B33-94C8-55C98305DBDB}" srcOrd="0" destOrd="0" parTransId="{74D030E4-A6E4-4D36-A6A4-510542C85CD5}" sibTransId="{E35A5D84-0437-4D0B-82C1-7535F0D21600}"/>
    <dgm:cxn modelId="{80E27C50-EE1A-418B-A109-59E981394E56}" srcId="{97249D82-C7DD-437C-910A-8549926E4048}" destId="{EDF97027-3B0D-4CD2-A84C-C7AF517DC69E}" srcOrd="2" destOrd="0" parTransId="{D9BA45DD-D7FA-47BA-ABA4-4ED14D279DD9}" sibTransId="{FA251B3D-F955-498F-A77C-244E232B628E}"/>
    <dgm:cxn modelId="{E67F8370-FC50-4358-A546-5F9B510431B0}" type="presOf" srcId="{6A9F75DD-C0C3-454B-898C-115F062C109F}" destId="{DE3B4F89-0AE4-49E1-989F-709B39AA2683}" srcOrd="0" destOrd="0" presId="urn:microsoft.com/office/officeart/2005/8/layout/orgChart1"/>
    <dgm:cxn modelId="{2767AA70-BCA0-4D99-A6ED-B9EBB2E635B1}" type="presOf" srcId="{25FD2F63-3D2C-4D6D-A5C8-99B68E1FDAE0}" destId="{A0C11F18-9829-4010-B038-292B9E215E65}" srcOrd="1" destOrd="0" presId="urn:microsoft.com/office/officeart/2005/8/layout/orgChart1"/>
    <dgm:cxn modelId="{5919E370-2D57-4A5D-932D-1C26183F54BE}" type="presOf" srcId="{4BB1BB2B-C64F-4556-83F6-076FDF14799A}" destId="{94AD83FE-315E-4CFA-8A4C-B26B570D57CF}" srcOrd="1" destOrd="0" presId="urn:microsoft.com/office/officeart/2005/8/layout/orgChart1"/>
    <dgm:cxn modelId="{C7F99F51-4E57-498A-A0D6-B5C6B17B0517}" type="presOf" srcId="{5D11D7B9-E2FB-4439-9B3A-E83F77743D8B}" destId="{8EC47230-C5DE-4E6A-9C8A-3530392DE7E6}" srcOrd="0" destOrd="0" presId="urn:microsoft.com/office/officeart/2005/8/layout/orgChart1"/>
    <dgm:cxn modelId="{3783E472-00C6-49F4-92E7-E9E4AAE9E15C}" type="presOf" srcId="{3A300EFA-2D65-43F3-A2DD-286A6F054192}" destId="{AD122CE7-9E0A-425B-A9DD-B36C7459BA56}" srcOrd="0" destOrd="0" presId="urn:microsoft.com/office/officeart/2005/8/layout/orgChart1"/>
    <dgm:cxn modelId="{747F1573-8C4B-422A-9A1F-30958F390271}" type="presOf" srcId="{1171CEBF-C865-4524-8500-26DD65DD43A4}" destId="{721BF62A-B0DF-42E3-9C3E-5D529F51688B}" srcOrd="0" destOrd="0" presId="urn:microsoft.com/office/officeart/2005/8/layout/orgChart1"/>
    <dgm:cxn modelId="{49613E73-204B-4639-A2C6-5BB1E1403C32}" type="presOf" srcId="{A14428B0-80EE-4C74-A484-A7DAF4789944}" destId="{D946FC06-F990-4B71-9DEA-7FC3500C3C55}" srcOrd="0" destOrd="0" presId="urn:microsoft.com/office/officeart/2005/8/layout/orgChart1"/>
    <dgm:cxn modelId="{F4F4D673-CC34-4306-822C-EA6525CC9B43}" type="presOf" srcId="{167EFA7E-EDC0-402D-8A5A-E40A9F856AF2}" destId="{C5250858-FE12-4BB8-AC45-E701F3B00B2E}" srcOrd="0" destOrd="0" presId="urn:microsoft.com/office/officeart/2005/8/layout/orgChart1"/>
    <dgm:cxn modelId="{A5CF6D57-855C-4112-B1AE-3B1FE2F20E67}" type="presOf" srcId="{23D8B218-E0F0-4F1B-A937-4C86B90AE918}" destId="{0F87C7C9-C004-4ED9-9B6A-AAAF28BA02AA}" srcOrd="0" destOrd="0" presId="urn:microsoft.com/office/officeart/2005/8/layout/orgChart1"/>
    <dgm:cxn modelId="{A3A43E80-4B04-4FB8-BD73-CCBE354451BD}" type="presOf" srcId="{1032EC0C-3E5F-4EAD-8A05-F0A9FEEAEABC}" destId="{9C712831-D643-45C2-9FF6-67A848854064}" srcOrd="0" destOrd="0" presId="urn:microsoft.com/office/officeart/2005/8/layout/orgChart1"/>
    <dgm:cxn modelId="{8CCF2E81-4BA8-47BD-9C40-8F68BDA47797}" type="presOf" srcId="{16DC8DD8-F635-4BF8-8CA7-813DA72E2F13}" destId="{F1A5FAA6-2F6F-40B8-A095-7C0C6AB5A279}" srcOrd="0" destOrd="0" presId="urn:microsoft.com/office/officeart/2005/8/layout/orgChart1"/>
    <dgm:cxn modelId="{65D0CD81-5190-4BE7-BD6F-5EA8C41FF599}" type="presOf" srcId="{08564455-A372-4331-B73C-DC4FF1E40740}" destId="{80B3D0CF-72B5-4321-A75C-05A5EC4CD3A6}" srcOrd="0" destOrd="0" presId="urn:microsoft.com/office/officeart/2005/8/layout/orgChart1"/>
    <dgm:cxn modelId="{5E49A282-FDE3-48A3-96F0-3E748DDBE5BE}" type="presOf" srcId="{2DE1BC47-2884-47B3-8924-F6835E14D23B}" destId="{F21B8E53-9A58-4A92-849C-E3206C81B127}" srcOrd="0" destOrd="0" presId="urn:microsoft.com/office/officeart/2005/8/layout/orgChart1"/>
    <dgm:cxn modelId="{AC34B382-FBDD-4D7C-B7FF-078099803F9D}" type="presOf" srcId="{D4A05D13-7483-4855-B49C-8F6F86398B95}" destId="{1BD8308A-7CE6-4A09-83D1-2BC3B17F3879}" srcOrd="0" destOrd="0" presId="urn:microsoft.com/office/officeart/2005/8/layout/orgChart1"/>
    <dgm:cxn modelId="{A7C24B83-3D88-4C22-A04A-514AE55DB7AB}" type="presOf" srcId="{ECF818FA-B6EB-430D-9191-6F7ED7198696}" destId="{93192A81-6566-4D97-A6F6-0C30079C86B5}" srcOrd="1" destOrd="0" presId="urn:microsoft.com/office/officeart/2005/8/layout/orgChart1"/>
    <dgm:cxn modelId="{40AD7383-AE6E-42C9-A26F-11E4E06BC7C1}" type="presOf" srcId="{5D11D7B9-E2FB-4439-9B3A-E83F77743D8B}" destId="{AB7FE8FB-8210-4F8E-B252-6A9F6905B377}" srcOrd="1" destOrd="0" presId="urn:microsoft.com/office/officeart/2005/8/layout/orgChart1"/>
    <dgm:cxn modelId="{FCF88B83-5098-4B64-BC73-6D0A377465C8}" type="presOf" srcId="{97249D82-C7DD-437C-910A-8549926E4048}" destId="{56DE6D2E-17D4-4871-BF31-AB598304065B}" srcOrd="0" destOrd="0" presId="urn:microsoft.com/office/officeart/2005/8/layout/orgChart1"/>
    <dgm:cxn modelId="{8C014584-4441-4237-9F17-2D50DA306952}" type="presOf" srcId="{043D9DC7-8D75-4DFA-99BC-C04497662F2F}" destId="{871A4F8E-0C0E-4177-B2D9-FA880DED5D15}" srcOrd="1" destOrd="0" presId="urn:microsoft.com/office/officeart/2005/8/layout/orgChart1"/>
    <dgm:cxn modelId="{A16F4390-2361-4CF7-B5FF-33EA888CE88C}" srcId="{EDF97027-3B0D-4CD2-A84C-C7AF517DC69E}" destId="{B8F3D034-FD71-478E-AC7F-56272DD00DF8}" srcOrd="2" destOrd="0" parTransId="{57E63A07-AD42-4089-8E8B-3F43FE26B6E2}" sibTransId="{CB212256-CAFA-4ED7-B885-993C8795A0AF}"/>
    <dgm:cxn modelId="{ABF10591-CD83-4E0E-9CF6-6333BEB7BD4D}" srcId="{043D9DC7-8D75-4DFA-99BC-C04497662F2F}" destId="{ECF818FA-B6EB-430D-9191-6F7ED7198696}" srcOrd="4" destOrd="0" parTransId="{EF8477B5-D104-4710-9F95-FE8BB01BDCFE}" sibTransId="{7493FF71-8505-4CF4-AB85-5EEF839E2B5A}"/>
    <dgm:cxn modelId="{3E94FD91-3238-47A1-80C2-DB636F9991B6}" type="presOf" srcId="{A5D5B8B0-E468-46F5-9B1E-772A9F598362}" destId="{9C4ACEFD-DD22-4188-936A-E4FCB54D5023}" srcOrd="0" destOrd="0" presId="urn:microsoft.com/office/officeart/2005/8/layout/orgChart1"/>
    <dgm:cxn modelId="{8572E492-D533-4737-B9FE-96B5B8168C52}" srcId="{167EFA7E-EDC0-402D-8A5A-E40A9F856AF2}" destId="{08564455-A372-4331-B73C-DC4FF1E40740}" srcOrd="2" destOrd="0" parTransId="{4518BBC4-C2BF-449C-934A-5D4309001AC0}" sibTransId="{3C85C2CA-74C3-4A3F-A3C5-9E5A06AA737A}"/>
    <dgm:cxn modelId="{4E540595-C48B-419E-B06F-EAAFDF1E7B59}" type="presOf" srcId="{97249D82-C7DD-437C-910A-8549926E4048}" destId="{4A74C09E-B343-41AB-A56B-A0C73E314280}" srcOrd="1" destOrd="0" presId="urn:microsoft.com/office/officeart/2005/8/layout/orgChart1"/>
    <dgm:cxn modelId="{B1BC5999-D31E-45DF-BA6C-EDFC61080693}" type="presOf" srcId="{74D030E4-A6E4-4D36-A6A4-510542C85CD5}" destId="{5B1CC16B-3F95-48B0-86C0-D246389A2E1C}" srcOrd="0" destOrd="0" presId="urn:microsoft.com/office/officeart/2005/8/layout/orgChart1"/>
    <dgm:cxn modelId="{A117339A-C8BC-45AC-9A58-F5F649E99E50}" srcId="{88299C97-D2CE-49D0-AD3F-AF0FD212EB66}" destId="{25FD2F63-3D2C-4D6D-A5C8-99B68E1FDAE0}" srcOrd="0" destOrd="0" parTransId="{A5D5B8B0-E468-46F5-9B1E-772A9F598362}" sibTransId="{BB371C6A-EF25-4D00-AB97-B57A7F73E97E}"/>
    <dgm:cxn modelId="{E0CE4BA4-5FF5-4922-8024-32CAED9F7BD1}" type="presOf" srcId="{A14428B0-80EE-4C74-A484-A7DAF4789944}" destId="{6F71A658-8505-4BCE-AC6E-A547FF828ABF}" srcOrd="1" destOrd="0" presId="urn:microsoft.com/office/officeart/2005/8/layout/orgChart1"/>
    <dgm:cxn modelId="{E23D70A4-CA2D-4A1D-9CE9-EE0541BCA21D}" type="presOf" srcId="{4D43B135-1521-4790-A916-02A69A377FB3}" destId="{CA91CA17-0050-4E72-A184-9C9EBF5F03D3}" srcOrd="0" destOrd="0" presId="urn:microsoft.com/office/officeart/2005/8/layout/orgChart1"/>
    <dgm:cxn modelId="{58BA2DA8-2876-4B86-82F5-C6F49DE331FA}" type="presOf" srcId="{D4A05D13-7483-4855-B49C-8F6F86398B95}" destId="{76DD74AF-32AF-4E12-B6A2-E7C8985B83BD}" srcOrd="1" destOrd="0" presId="urn:microsoft.com/office/officeart/2005/8/layout/orgChart1"/>
    <dgm:cxn modelId="{26BA82AC-5790-43F3-B38B-9B1F9CA8F505}" type="presOf" srcId="{E0CD932A-1BA6-4C8C-AE55-B0FA314842AE}" destId="{22C23083-7E4B-41F3-9E57-75706014DDDA}" srcOrd="1" destOrd="0" presId="urn:microsoft.com/office/officeart/2005/8/layout/orgChart1"/>
    <dgm:cxn modelId="{AD18F1B1-353D-4A38-B532-CA4392723C5B}" type="presOf" srcId="{214FCD48-F0C6-4006-8527-07457E510297}" destId="{225C024F-8836-4713-8C4D-8495411B45BE}" srcOrd="0" destOrd="0" presId="urn:microsoft.com/office/officeart/2005/8/layout/orgChart1"/>
    <dgm:cxn modelId="{BFAF44B5-E17C-4C98-BC87-72BB7FDA9DBC}" srcId="{167EFA7E-EDC0-402D-8A5A-E40A9F856AF2}" destId="{E0CD932A-1BA6-4C8C-AE55-B0FA314842AE}" srcOrd="1" destOrd="0" parTransId="{118706E2-AECA-4DB2-B32A-E8B8B3E035D9}" sibTransId="{2E54BEE8-DA07-4D26-BD8E-5A4788A4A521}"/>
    <dgm:cxn modelId="{637C70B9-F08D-4F49-8F34-5747AE14DB94}" type="presOf" srcId="{A6E7456D-CFB3-40B6-91C7-EA1227727F32}" destId="{3E15F8F0-8F21-43E9-82D8-AD16402779AA}" srcOrd="0" destOrd="0" presId="urn:microsoft.com/office/officeart/2005/8/layout/orgChart1"/>
    <dgm:cxn modelId="{15709EBA-934C-46D5-96AA-96DA70CE7053}" type="presOf" srcId="{162CF438-43DF-40CD-842B-D6CA6644731D}" destId="{29E5333B-0ECB-40E3-BE97-90F58F99AD14}" srcOrd="1" destOrd="0" presId="urn:microsoft.com/office/officeart/2005/8/layout/orgChart1"/>
    <dgm:cxn modelId="{D9549EBC-292F-4FA6-A0E5-02BF99B16249}" srcId="{EDF97027-3B0D-4CD2-A84C-C7AF517DC69E}" destId="{162CF438-43DF-40CD-842B-D6CA6644731D}" srcOrd="4" destOrd="0" parTransId="{446F7012-81D3-4BF6-B93A-E90B95D76983}" sibTransId="{EE43E60F-AEA5-4B6A-A7BA-BD942714616A}"/>
    <dgm:cxn modelId="{8CA88FC5-578B-442F-9EBA-CFFF1D469CD2}" type="presOf" srcId="{D9BA45DD-D7FA-47BA-ABA4-4ED14D279DD9}" destId="{807E7755-12B8-4289-9F77-54128367588B}" srcOrd="0" destOrd="0" presId="urn:microsoft.com/office/officeart/2005/8/layout/orgChart1"/>
    <dgm:cxn modelId="{EE95E8CB-C478-4E9A-8445-3E343C4D0821}" type="presOf" srcId="{57E63A07-AD42-4089-8E8B-3F43FE26B6E2}" destId="{1B0F6E79-9023-42B2-A37B-2697A47875D8}" srcOrd="0" destOrd="0" presId="urn:microsoft.com/office/officeart/2005/8/layout/orgChart1"/>
    <dgm:cxn modelId="{62AE93CE-6DF8-4B0F-B960-FE38E42202F8}" type="presOf" srcId="{0F3C8BBC-4989-41D0-A84D-8E53145B5D58}" destId="{87DE3C05-C832-489C-B187-6053CFAD7483}" srcOrd="0" destOrd="0" presId="urn:microsoft.com/office/officeart/2005/8/layout/orgChart1"/>
    <dgm:cxn modelId="{4D8419CF-8CEF-4E23-8773-CA27A4B8090C}" type="presOf" srcId="{EDF97027-3B0D-4CD2-A84C-C7AF517DC69E}" destId="{B832A912-6C6D-4EE0-9484-3CD997ECB106}" srcOrd="0" destOrd="0" presId="urn:microsoft.com/office/officeart/2005/8/layout/orgChart1"/>
    <dgm:cxn modelId="{001281DD-AA98-4B76-8AD9-E5052908A677}" type="presOf" srcId="{3625B8E8-F202-48A8-8F75-03F09EC4EC36}" destId="{F256CB53-D45D-4F44-90FC-3AD6EF58701E}" srcOrd="0" destOrd="0" presId="urn:microsoft.com/office/officeart/2005/8/layout/orgChart1"/>
    <dgm:cxn modelId="{5BC7C0DD-5F36-4A06-8812-E4535DC05E5C}" type="presOf" srcId="{E0CD932A-1BA6-4C8C-AE55-B0FA314842AE}" destId="{93AD9FEF-3643-4CA6-B069-1B8F4E89872A}" srcOrd="0" destOrd="0" presId="urn:microsoft.com/office/officeart/2005/8/layout/orgChart1"/>
    <dgm:cxn modelId="{6EEA12DF-91C5-4C95-B6D3-658640DC6048}" srcId="{A14428B0-80EE-4C74-A484-A7DAF4789944}" destId="{88299C97-D2CE-49D0-AD3F-AF0FD212EB66}" srcOrd="1" destOrd="0" parTransId="{214FCD48-F0C6-4006-8527-07457E510297}" sibTransId="{52D3FDF1-1AA7-4E32-B1B7-EC2C500E9F34}"/>
    <dgm:cxn modelId="{2CE0B5E5-CA5B-436A-97A3-EB940AD86451}" srcId="{A14428B0-80EE-4C74-A484-A7DAF4789944}" destId="{167EFA7E-EDC0-402D-8A5A-E40A9F856AF2}" srcOrd="0" destOrd="0" parTransId="{16DC8DD8-F635-4BF8-8CA7-813DA72E2F13}" sibTransId="{C3C1F4B7-6F7C-4313-840B-B0CC3B225E68}"/>
    <dgm:cxn modelId="{59AB65E7-3655-49CD-9A06-757B73CF6D4D}" type="presOf" srcId="{167EFA7E-EDC0-402D-8A5A-E40A9F856AF2}" destId="{1A7AB88D-33BD-4B7D-9D3A-C806DDAFA6C7}" srcOrd="1" destOrd="0" presId="urn:microsoft.com/office/officeart/2005/8/layout/orgChart1"/>
    <dgm:cxn modelId="{814ABCE7-7684-45D9-A657-CCAF3223116A}" type="presOf" srcId="{041699BF-F2A0-4B33-94C8-55C98305DBDB}" destId="{AF9B3D7E-4150-4FF0-9CDF-22E94E1744CD}" srcOrd="1" destOrd="0" presId="urn:microsoft.com/office/officeart/2005/8/layout/orgChart1"/>
    <dgm:cxn modelId="{0F0574E8-D626-4883-A711-38BB79606490}" type="presOf" srcId="{08564455-A372-4331-B73C-DC4FF1E40740}" destId="{80145FDC-3D3F-4A34-A234-DD5661F73948}" srcOrd="1" destOrd="0" presId="urn:microsoft.com/office/officeart/2005/8/layout/orgChart1"/>
    <dgm:cxn modelId="{7E7352E9-97FB-4BB6-9025-EA8DA5E28A98}" type="presOf" srcId="{5DCF421D-2715-4EDB-AF9F-1783CF3D6C67}" destId="{DC6C0375-2856-4BDE-B5AD-B34A3193AAB9}" srcOrd="0" destOrd="0" presId="urn:microsoft.com/office/officeart/2005/8/layout/orgChart1"/>
    <dgm:cxn modelId="{22F14AEA-F07F-423B-8B83-97E717C900E7}" type="presOf" srcId="{EDF97027-3B0D-4CD2-A84C-C7AF517DC69E}" destId="{A490312E-DEFC-4844-8924-CFB1140EBF14}" srcOrd="1" destOrd="0" presId="urn:microsoft.com/office/officeart/2005/8/layout/orgChart1"/>
    <dgm:cxn modelId="{8DFA0FEE-DCAE-444D-82AD-6F7404836C8A}" type="presOf" srcId="{043D9DC7-8D75-4DFA-99BC-C04497662F2F}" destId="{A082EAA3-7CAA-4C12-B0CA-370BE0B71253}" srcOrd="0" destOrd="0" presId="urn:microsoft.com/office/officeart/2005/8/layout/orgChart1"/>
    <dgm:cxn modelId="{7EC305F3-5A8A-4A20-BC93-BF56B04C324A}" type="presOf" srcId="{B8F3D034-FD71-478E-AC7F-56272DD00DF8}" destId="{0968DA61-6EB4-495C-9CE5-A2C20565E187}" srcOrd="1" destOrd="0" presId="urn:microsoft.com/office/officeart/2005/8/layout/orgChart1"/>
    <dgm:cxn modelId="{0EF0D6FA-FC42-4CC2-972D-D00D9A02AD7C}" type="presOf" srcId="{3A300EFA-2D65-43F3-A2DD-286A6F054192}" destId="{C2194328-9EAE-41F5-9525-664587F3CC98}" srcOrd="1" destOrd="0" presId="urn:microsoft.com/office/officeart/2005/8/layout/orgChart1"/>
    <dgm:cxn modelId="{BB39D9FF-6891-44F6-87D2-18CDBD29A9C1}" type="presOf" srcId="{4BB1BB2B-C64F-4556-83F6-076FDF14799A}" destId="{0342CBE9-04DF-47AA-A5AF-FA03E4C7BBBC}" srcOrd="0" destOrd="0" presId="urn:microsoft.com/office/officeart/2005/8/layout/orgChart1"/>
    <dgm:cxn modelId="{FB2EAB8D-61ED-4406-AACC-F808BFE6B11F}" type="presParOf" srcId="{F256CB53-D45D-4F44-90FC-3AD6EF58701E}" destId="{546B18A6-7E8E-4683-850D-116DAD1C29F8}" srcOrd="0" destOrd="0" presId="urn:microsoft.com/office/officeart/2005/8/layout/orgChart1"/>
    <dgm:cxn modelId="{B1BCE6E6-5244-4846-B07B-7B6B18EC0988}" type="presParOf" srcId="{546B18A6-7E8E-4683-850D-116DAD1C29F8}" destId="{DDB033D6-D60B-4A22-A8D6-347D045DAF6D}" srcOrd="0" destOrd="0" presId="urn:microsoft.com/office/officeart/2005/8/layout/orgChart1"/>
    <dgm:cxn modelId="{C970334D-A15F-4FDF-8360-0A14A3283FB7}" type="presParOf" srcId="{DDB033D6-D60B-4A22-A8D6-347D045DAF6D}" destId="{56DE6D2E-17D4-4871-BF31-AB598304065B}" srcOrd="0" destOrd="0" presId="urn:microsoft.com/office/officeart/2005/8/layout/orgChart1"/>
    <dgm:cxn modelId="{4F20A2CF-C8F2-4F68-9769-4E5858D2ECB1}" type="presParOf" srcId="{DDB033D6-D60B-4A22-A8D6-347D045DAF6D}" destId="{4A74C09E-B343-41AB-A56B-A0C73E314280}" srcOrd="1" destOrd="0" presId="urn:microsoft.com/office/officeart/2005/8/layout/orgChart1"/>
    <dgm:cxn modelId="{C6A3FE99-3C6E-488A-B9CE-2C6C4DD1C53A}" type="presParOf" srcId="{546B18A6-7E8E-4683-850D-116DAD1C29F8}" destId="{CF938C2A-837B-4ABD-B90E-99C9AF2C0434}" srcOrd="1" destOrd="0" presId="urn:microsoft.com/office/officeart/2005/8/layout/orgChart1"/>
    <dgm:cxn modelId="{6CAC23C9-FFF5-4B0F-9C6F-CFAC48009058}" type="presParOf" srcId="{546B18A6-7E8E-4683-850D-116DAD1C29F8}" destId="{1ACDF028-7739-42CB-BD22-E3626A1B6322}" srcOrd="2" destOrd="0" presId="urn:microsoft.com/office/officeart/2005/8/layout/orgChart1"/>
    <dgm:cxn modelId="{A85FAB67-4501-477C-8DB8-60FEE37C7F5D}" type="presParOf" srcId="{1ACDF028-7739-42CB-BD22-E3626A1B6322}" destId="{87DE3C05-C832-489C-B187-6053CFAD7483}" srcOrd="0" destOrd="0" presId="urn:microsoft.com/office/officeart/2005/8/layout/orgChart1"/>
    <dgm:cxn modelId="{29C4F76E-17D1-40D3-AABF-39DADBD7BA0B}" type="presParOf" srcId="{1ACDF028-7739-42CB-BD22-E3626A1B6322}" destId="{35603CFC-9449-4E1D-870B-81D32ACC8540}" srcOrd="1" destOrd="0" presId="urn:microsoft.com/office/officeart/2005/8/layout/orgChart1"/>
    <dgm:cxn modelId="{591C29FB-F4D7-4008-B692-92E88E134C32}" type="presParOf" srcId="{35603CFC-9449-4E1D-870B-81D32ACC8540}" destId="{6AAE97E4-56CB-40C2-BA8D-459B05C6A194}" srcOrd="0" destOrd="0" presId="urn:microsoft.com/office/officeart/2005/8/layout/orgChart1"/>
    <dgm:cxn modelId="{4C897063-A909-489A-A6E1-01689D1163B0}" type="presParOf" srcId="{6AAE97E4-56CB-40C2-BA8D-459B05C6A194}" destId="{A082EAA3-7CAA-4C12-B0CA-370BE0B71253}" srcOrd="0" destOrd="0" presId="urn:microsoft.com/office/officeart/2005/8/layout/orgChart1"/>
    <dgm:cxn modelId="{A56542B5-E603-453E-8C33-82CB23A665AE}" type="presParOf" srcId="{6AAE97E4-56CB-40C2-BA8D-459B05C6A194}" destId="{871A4F8E-0C0E-4177-B2D9-FA880DED5D15}" srcOrd="1" destOrd="0" presId="urn:microsoft.com/office/officeart/2005/8/layout/orgChart1"/>
    <dgm:cxn modelId="{491CC87F-DCBE-40FB-BE2A-4174B5634E99}" type="presParOf" srcId="{35603CFC-9449-4E1D-870B-81D32ACC8540}" destId="{AC95F7CF-8566-45F9-853B-D0567C325A29}" srcOrd="1" destOrd="0" presId="urn:microsoft.com/office/officeart/2005/8/layout/orgChart1"/>
    <dgm:cxn modelId="{1CC03573-6549-4AFD-8460-480453BDCF3F}" type="presParOf" srcId="{AC95F7CF-8566-45F9-853B-D0567C325A29}" destId="{56910427-F012-4DA9-B5EB-74E4AE830117}" srcOrd="0" destOrd="0" presId="urn:microsoft.com/office/officeart/2005/8/layout/orgChart1"/>
    <dgm:cxn modelId="{41DA8983-D202-49E3-9A95-F39F3A041FBA}" type="presParOf" srcId="{AC95F7CF-8566-45F9-853B-D0567C325A29}" destId="{090B974F-BBD0-4049-A1DC-9C0EEDFA25D8}" srcOrd="1" destOrd="0" presId="urn:microsoft.com/office/officeart/2005/8/layout/orgChart1"/>
    <dgm:cxn modelId="{E8256A5C-5785-45FF-A468-97EE772F77A2}" type="presParOf" srcId="{090B974F-BBD0-4049-A1DC-9C0EEDFA25D8}" destId="{9A1E1E59-7115-4B9F-B6F3-11F9D71EBC2D}" srcOrd="0" destOrd="0" presId="urn:microsoft.com/office/officeart/2005/8/layout/orgChart1"/>
    <dgm:cxn modelId="{7B1DDF26-B519-4AE1-ABE4-C9764447D185}" type="presParOf" srcId="{9A1E1E59-7115-4B9F-B6F3-11F9D71EBC2D}" destId="{8EC47230-C5DE-4E6A-9C8A-3530392DE7E6}" srcOrd="0" destOrd="0" presId="urn:microsoft.com/office/officeart/2005/8/layout/orgChart1"/>
    <dgm:cxn modelId="{FE59D63A-FA25-444C-973B-DC1548A9B398}" type="presParOf" srcId="{9A1E1E59-7115-4B9F-B6F3-11F9D71EBC2D}" destId="{AB7FE8FB-8210-4F8E-B252-6A9F6905B377}" srcOrd="1" destOrd="0" presId="urn:microsoft.com/office/officeart/2005/8/layout/orgChart1"/>
    <dgm:cxn modelId="{5FEEBF97-5319-4BD2-B91D-CC020740B5D1}" type="presParOf" srcId="{090B974F-BBD0-4049-A1DC-9C0EEDFA25D8}" destId="{190BB263-608F-45EC-97C1-27AB1FAE1401}" srcOrd="1" destOrd="0" presId="urn:microsoft.com/office/officeart/2005/8/layout/orgChart1"/>
    <dgm:cxn modelId="{8A80C515-D48F-417B-BF07-8F5FC8A9A8AE}" type="presParOf" srcId="{090B974F-BBD0-4049-A1DC-9C0EEDFA25D8}" destId="{346995E5-44C5-4338-8AFD-ABBE1F64ECC7}" srcOrd="2" destOrd="0" presId="urn:microsoft.com/office/officeart/2005/8/layout/orgChart1"/>
    <dgm:cxn modelId="{3D99C1B9-4DC2-4D96-AA73-2F249E776CDC}" type="presParOf" srcId="{AC95F7CF-8566-45F9-853B-D0567C325A29}" destId="{DC6C0375-2856-4BDE-B5AD-B34A3193AAB9}" srcOrd="2" destOrd="0" presId="urn:microsoft.com/office/officeart/2005/8/layout/orgChart1"/>
    <dgm:cxn modelId="{FE08E611-1C42-4940-841F-7D3DF6B2BC1F}" type="presParOf" srcId="{AC95F7CF-8566-45F9-853B-D0567C325A29}" destId="{421E486B-4A73-485B-85BA-31115D64AB3B}" srcOrd="3" destOrd="0" presId="urn:microsoft.com/office/officeart/2005/8/layout/orgChart1"/>
    <dgm:cxn modelId="{E658D848-3235-44BD-B7A5-2018B4E8614B}" type="presParOf" srcId="{421E486B-4A73-485B-85BA-31115D64AB3B}" destId="{53E77621-A3E0-4C80-9E90-26909ADBD3BD}" srcOrd="0" destOrd="0" presId="urn:microsoft.com/office/officeart/2005/8/layout/orgChart1"/>
    <dgm:cxn modelId="{592D58A3-8F84-45FE-872F-B7E6C62A9B52}" type="presParOf" srcId="{53E77621-A3E0-4C80-9E90-26909ADBD3BD}" destId="{9C712831-D643-45C2-9FF6-67A848854064}" srcOrd="0" destOrd="0" presId="urn:microsoft.com/office/officeart/2005/8/layout/orgChart1"/>
    <dgm:cxn modelId="{30E231BC-0861-47CE-B46E-D4FC17995163}" type="presParOf" srcId="{53E77621-A3E0-4C80-9E90-26909ADBD3BD}" destId="{55CDB193-F9FB-4F99-84EE-7B93C6AC5A29}" srcOrd="1" destOrd="0" presId="urn:microsoft.com/office/officeart/2005/8/layout/orgChart1"/>
    <dgm:cxn modelId="{A0174DED-3EE1-4414-AEDC-3ED278EA6DAE}" type="presParOf" srcId="{421E486B-4A73-485B-85BA-31115D64AB3B}" destId="{2CF8C0F8-77AA-4AA4-AEB8-A1CF3F878C13}" srcOrd="1" destOrd="0" presId="urn:microsoft.com/office/officeart/2005/8/layout/orgChart1"/>
    <dgm:cxn modelId="{53FBEDE1-41FC-4A20-B3F9-167E429A3F42}" type="presParOf" srcId="{421E486B-4A73-485B-85BA-31115D64AB3B}" destId="{6A747D94-2295-4F7D-A03A-400A471FC26B}" srcOrd="2" destOrd="0" presId="urn:microsoft.com/office/officeart/2005/8/layout/orgChart1"/>
    <dgm:cxn modelId="{247767A9-7B7C-47DD-A82A-59EC749E4812}" type="presParOf" srcId="{AC95F7CF-8566-45F9-853B-D0567C325A29}" destId="{721BF62A-B0DF-42E3-9C3E-5D529F51688B}" srcOrd="4" destOrd="0" presId="urn:microsoft.com/office/officeart/2005/8/layout/orgChart1"/>
    <dgm:cxn modelId="{AA694E79-D4ED-4BFE-915F-FACA49A30BF3}" type="presParOf" srcId="{AC95F7CF-8566-45F9-853B-D0567C325A29}" destId="{D5408DF3-DEA7-409A-8C4C-1FB6B35D7684}" srcOrd="5" destOrd="0" presId="urn:microsoft.com/office/officeart/2005/8/layout/orgChart1"/>
    <dgm:cxn modelId="{809AFD86-11CA-4933-B416-DEA9523DB83C}" type="presParOf" srcId="{D5408DF3-DEA7-409A-8C4C-1FB6B35D7684}" destId="{2999D94B-2F4F-4D24-8C06-C0FD5155C9AC}" srcOrd="0" destOrd="0" presId="urn:microsoft.com/office/officeart/2005/8/layout/orgChart1"/>
    <dgm:cxn modelId="{0C5C1EC9-BB91-4C4F-B89B-2496B8662366}" type="presParOf" srcId="{2999D94B-2F4F-4D24-8C06-C0FD5155C9AC}" destId="{67407CBD-41D6-44AC-B6A2-08CBB1EAE6F8}" srcOrd="0" destOrd="0" presId="urn:microsoft.com/office/officeart/2005/8/layout/orgChart1"/>
    <dgm:cxn modelId="{EF30F066-0397-4978-82B0-2759A49FF41B}" type="presParOf" srcId="{2999D94B-2F4F-4D24-8C06-C0FD5155C9AC}" destId="{467F13EA-BEFC-413E-885A-DC4D62372269}" srcOrd="1" destOrd="0" presId="urn:microsoft.com/office/officeart/2005/8/layout/orgChart1"/>
    <dgm:cxn modelId="{7E459EB3-9D28-4328-BEA8-7854DDFE62BE}" type="presParOf" srcId="{D5408DF3-DEA7-409A-8C4C-1FB6B35D7684}" destId="{8B0D06F4-F378-48CD-B67A-E40384979CFE}" srcOrd="1" destOrd="0" presId="urn:microsoft.com/office/officeart/2005/8/layout/orgChart1"/>
    <dgm:cxn modelId="{D00ACB92-0D61-455E-9FCF-8766EA44FC7B}" type="presParOf" srcId="{D5408DF3-DEA7-409A-8C4C-1FB6B35D7684}" destId="{C7E90D1C-870D-496D-9DE0-08B451B16957}" srcOrd="2" destOrd="0" presId="urn:microsoft.com/office/officeart/2005/8/layout/orgChart1"/>
    <dgm:cxn modelId="{022AEE88-54CA-4F05-B4B2-05F9357216C9}" type="presParOf" srcId="{AC95F7CF-8566-45F9-853B-D0567C325A29}" destId="{3E15F8F0-8F21-43E9-82D8-AD16402779AA}" srcOrd="6" destOrd="0" presId="urn:microsoft.com/office/officeart/2005/8/layout/orgChart1"/>
    <dgm:cxn modelId="{1AC2FC52-315F-43A8-89ED-6F9156098A5D}" type="presParOf" srcId="{AC95F7CF-8566-45F9-853B-D0567C325A29}" destId="{AAB629C7-6B90-4868-B2EF-A4E6F57041CF}" srcOrd="7" destOrd="0" presId="urn:microsoft.com/office/officeart/2005/8/layout/orgChart1"/>
    <dgm:cxn modelId="{090036C7-3B3B-4DBB-96B0-C60D92AEE8CB}" type="presParOf" srcId="{AAB629C7-6B90-4868-B2EF-A4E6F57041CF}" destId="{ACB8E2E0-CD97-42A8-8B35-E2975F304F90}" srcOrd="0" destOrd="0" presId="urn:microsoft.com/office/officeart/2005/8/layout/orgChart1"/>
    <dgm:cxn modelId="{4A398A8B-ADF3-4873-8355-9B6C6BA6DEE1}" type="presParOf" srcId="{ACB8E2E0-CD97-42A8-8B35-E2975F304F90}" destId="{3633C291-006E-4923-9DB9-1F531537DABE}" srcOrd="0" destOrd="0" presId="urn:microsoft.com/office/officeart/2005/8/layout/orgChart1"/>
    <dgm:cxn modelId="{927CB2D4-E963-4583-824A-EA7F12A0D442}" type="presParOf" srcId="{ACB8E2E0-CD97-42A8-8B35-E2975F304F90}" destId="{BFE56D27-5DFD-49FC-8D14-3AE0B864DFAE}" srcOrd="1" destOrd="0" presId="urn:microsoft.com/office/officeart/2005/8/layout/orgChart1"/>
    <dgm:cxn modelId="{F07E4CF8-DD5C-41C0-B407-1B2051EC232A}" type="presParOf" srcId="{AAB629C7-6B90-4868-B2EF-A4E6F57041CF}" destId="{9E0DF0E5-0653-4556-BE1F-919B93CDA560}" srcOrd="1" destOrd="0" presId="urn:microsoft.com/office/officeart/2005/8/layout/orgChart1"/>
    <dgm:cxn modelId="{087CE397-352E-4C74-A5F5-CC22F861338A}" type="presParOf" srcId="{AAB629C7-6B90-4868-B2EF-A4E6F57041CF}" destId="{3BBD66C8-73A6-46F0-942B-51C9D321CEF0}" srcOrd="2" destOrd="0" presId="urn:microsoft.com/office/officeart/2005/8/layout/orgChart1"/>
    <dgm:cxn modelId="{05C2F7C8-B8B1-4369-836F-49E963840DAE}" type="presParOf" srcId="{AC95F7CF-8566-45F9-853B-D0567C325A29}" destId="{9F7994D4-D9DC-4BBE-AE21-118DCB61D313}" srcOrd="8" destOrd="0" presId="urn:microsoft.com/office/officeart/2005/8/layout/orgChart1"/>
    <dgm:cxn modelId="{61E82636-937A-45A1-9150-2246BDFFAA98}" type="presParOf" srcId="{AC95F7CF-8566-45F9-853B-D0567C325A29}" destId="{FFCE3647-6492-4D30-A152-D976BBE68376}" srcOrd="9" destOrd="0" presId="urn:microsoft.com/office/officeart/2005/8/layout/orgChart1"/>
    <dgm:cxn modelId="{2B8E3E8E-766A-4C9F-B3F7-670840AA4F11}" type="presParOf" srcId="{FFCE3647-6492-4D30-A152-D976BBE68376}" destId="{F3041744-02D5-45D2-BDE6-BA0A38C58BFC}" srcOrd="0" destOrd="0" presId="urn:microsoft.com/office/officeart/2005/8/layout/orgChart1"/>
    <dgm:cxn modelId="{726CDF48-89A5-4F27-AA32-CCB1A5D2AC8A}" type="presParOf" srcId="{F3041744-02D5-45D2-BDE6-BA0A38C58BFC}" destId="{60470A15-7A0E-4E08-AE95-8874C03C4CC7}" srcOrd="0" destOrd="0" presId="urn:microsoft.com/office/officeart/2005/8/layout/orgChart1"/>
    <dgm:cxn modelId="{F82BA50B-6B23-4334-8A50-FB900F5B9833}" type="presParOf" srcId="{F3041744-02D5-45D2-BDE6-BA0A38C58BFC}" destId="{93192A81-6566-4D97-A6F6-0C30079C86B5}" srcOrd="1" destOrd="0" presId="urn:microsoft.com/office/officeart/2005/8/layout/orgChart1"/>
    <dgm:cxn modelId="{839CE3FA-414F-4515-A7F4-356A172FDCD2}" type="presParOf" srcId="{FFCE3647-6492-4D30-A152-D976BBE68376}" destId="{5EC0E0EF-93F5-46AF-8594-5271165C1127}" srcOrd="1" destOrd="0" presId="urn:microsoft.com/office/officeart/2005/8/layout/orgChart1"/>
    <dgm:cxn modelId="{573B2EFE-D42C-4B3D-BBE2-497D985CE950}" type="presParOf" srcId="{FFCE3647-6492-4D30-A152-D976BBE68376}" destId="{CB939A92-FF07-4280-8A52-666543E4EE99}" srcOrd="2" destOrd="0" presId="urn:microsoft.com/office/officeart/2005/8/layout/orgChart1"/>
    <dgm:cxn modelId="{695336AB-C56E-4A63-953D-64DEECCB03C0}" type="presParOf" srcId="{35603CFC-9449-4E1D-870B-81D32ACC8540}" destId="{9A6BF66B-EA39-4D10-A047-35BDB7ACEB36}" srcOrd="2" destOrd="0" presId="urn:microsoft.com/office/officeart/2005/8/layout/orgChart1"/>
    <dgm:cxn modelId="{4E68D921-0FD7-4336-840A-49D2393212C5}" type="presParOf" srcId="{1ACDF028-7739-42CB-BD22-E3626A1B6322}" destId="{47A0493F-AF26-46B2-8F0C-9B5D30A8ADFE}" srcOrd="2" destOrd="0" presId="urn:microsoft.com/office/officeart/2005/8/layout/orgChart1"/>
    <dgm:cxn modelId="{E742DF07-C64D-48FF-A41D-FAC62813DF59}" type="presParOf" srcId="{1ACDF028-7739-42CB-BD22-E3626A1B6322}" destId="{1814D0C3-0DA0-4B13-A2AE-FB9AFD9E1250}" srcOrd="3" destOrd="0" presId="urn:microsoft.com/office/officeart/2005/8/layout/orgChart1"/>
    <dgm:cxn modelId="{64917581-3913-4A60-BA08-D2ADD04ADA2A}" type="presParOf" srcId="{1814D0C3-0DA0-4B13-A2AE-FB9AFD9E1250}" destId="{847FDC52-DCF0-4E6F-BA5A-4490E378BB77}" srcOrd="0" destOrd="0" presId="urn:microsoft.com/office/officeart/2005/8/layout/orgChart1"/>
    <dgm:cxn modelId="{6FB8B5D1-B94D-412A-9A6E-6CA65BCE880F}" type="presParOf" srcId="{847FDC52-DCF0-4E6F-BA5A-4490E378BB77}" destId="{D946FC06-F990-4B71-9DEA-7FC3500C3C55}" srcOrd="0" destOrd="0" presId="urn:microsoft.com/office/officeart/2005/8/layout/orgChart1"/>
    <dgm:cxn modelId="{23795F7B-34B3-4E39-A39F-771AFAA2B53F}" type="presParOf" srcId="{847FDC52-DCF0-4E6F-BA5A-4490E378BB77}" destId="{6F71A658-8505-4BCE-AC6E-A547FF828ABF}" srcOrd="1" destOrd="0" presId="urn:microsoft.com/office/officeart/2005/8/layout/orgChart1"/>
    <dgm:cxn modelId="{5CC8887E-D422-4045-9A6A-3B0E10B30490}" type="presParOf" srcId="{1814D0C3-0DA0-4B13-A2AE-FB9AFD9E1250}" destId="{41B31814-3D96-411D-8C48-5E454C0796EA}" srcOrd="1" destOrd="0" presId="urn:microsoft.com/office/officeart/2005/8/layout/orgChart1"/>
    <dgm:cxn modelId="{4E87B93D-5948-4116-ABCA-DCE33EA2F217}" type="presParOf" srcId="{41B31814-3D96-411D-8C48-5E454C0796EA}" destId="{F1A5FAA6-2F6F-40B8-A095-7C0C6AB5A279}" srcOrd="0" destOrd="0" presId="urn:microsoft.com/office/officeart/2005/8/layout/orgChart1"/>
    <dgm:cxn modelId="{0FE1C7CF-260A-40DB-AFB3-0129F4DBF6C9}" type="presParOf" srcId="{41B31814-3D96-411D-8C48-5E454C0796EA}" destId="{B66F7BEF-9F42-4348-B8BF-76257F87B39E}" srcOrd="1" destOrd="0" presId="urn:microsoft.com/office/officeart/2005/8/layout/orgChart1"/>
    <dgm:cxn modelId="{A4A9A108-7E6A-4BE2-BBFF-DB60C9221FB8}" type="presParOf" srcId="{B66F7BEF-9F42-4348-B8BF-76257F87B39E}" destId="{A6BDBA18-A996-4807-BD60-50A4963BC793}" srcOrd="0" destOrd="0" presId="urn:microsoft.com/office/officeart/2005/8/layout/orgChart1"/>
    <dgm:cxn modelId="{0222F428-7791-4DCC-9C28-16CD00C2B239}" type="presParOf" srcId="{A6BDBA18-A996-4807-BD60-50A4963BC793}" destId="{C5250858-FE12-4BB8-AC45-E701F3B00B2E}" srcOrd="0" destOrd="0" presId="urn:microsoft.com/office/officeart/2005/8/layout/orgChart1"/>
    <dgm:cxn modelId="{905F6267-78DA-4DAB-AD94-FC49EAD97413}" type="presParOf" srcId="{A6BDBA18-A996-4807-BD60-50A4963BC793}" destId="{1A7AB88D-33BD-4B7D-9D3A-C806DDAFA6C7}" srcOrd="1" destOrd="0" presId="urn:microsoft.com/office/officeart/2005/8/layout/orgChart1"/>
    <dgm:cxn modelId="{627EF573-21A5-43B6-AA9F-C699FB1164A9}" type="presParOf" srcId="{B66F7BEF-9F42-4348-B8BF-76257F87B39E}" destId="{0AA930FD-082A-499A-871C-F40ECDF7483B}" srcOrd="1" destOrd="0" presId="urn:microsoft.com/office/officeart/2005/8/layout/orgChart1"/>
    <dgm:cxn modelId="{F89ECE27-8793-4757-B535-176DC6712679}" type="presParOf" srcId="{0AA930FD-082A-499A-871C-F40ECDF7483B}" destId="{DE3B4F89-0AE4-49E1-989F-709B39AA2683}" srcOrd="0" destOrd="0" presId="urn:microsoft.com/office/officeart/2005/8/layout/orgChart1"/>
    <dgm:cxn modelId="{8771D359-B626-4431-83C1-3E64D69DB07E}" type="presParOf" srcId="{0AA930FD-082A-499A-871C-F40ECDF7483B}" destId="{EC538CDD-A8E2-4460-931D-A558996D669C}" srcOrd="1" destOrd="0" presId="urn:microsoft.com/office/officeart/2005/8/layout/orgChart1"/>
    <dgm:cxn modelId="{DBCFD987-D5EB-43BB-809A-B54D59E3D9B7}" type="presParOf" srcId="{EC538CDD-A8E2-4460-931D-A558996D669C}" destId="{5FE2F185-40E9-4B94-B692-CF588665B3D0}" srcOrd="0" destOrd="0" presId="urn:microsoft.com/office/officeart/2005/8/layout/orgChart1"/>
    <dgm:cxn modelId="{18795BD7-DD80-451B-A6F1-0C2515A2F123}" type="presParOf" srcId="{5FE2F185-40E9-4B94-B692-CF588665B3D0}" destId="{322B7D39-5FD7-49C3-9B0A-34A2F9085FB9}" srcOrd="0" destOrd="0" presId="urn:microsoft.com/office/officeart/2005/8/layout/orgChart1"/>
    <dgm:cxn modelId="{97C1B1E6-1E5F-4398-8D27-B597F12AD275}" type="presParOf" srcId="{5FE2F185-40E9-4B94-B692-CF588665B3D0}" destId="{DE13532C-56EA-4159-871E-8FAD7707F1D8}" srcOrd="1" destOrd="0" presId="urn:microsoft.com/office/officeart/2005/8/layout/orgChart1"/>
    <dgm:cxn modelId="{D98684F1-296C-4C4B-9140-F5558455EAF1}" type="presParOf" srcId="{EC538CDD-A8E2-4460-931D-A558996D669C}" destId="{2D7465DC-7356-460E-AC09-2C355781988B}" srcOrd="1" destOrd="0" presId="urn:microsoft.com/office/officeart/2005/8/layout/orgChart1"/>
    <dgm:cxn modelId="{B9F0F14A-BD07-4021-AC1F-C2D862A35611}" type="presParOf" srcId="{EC538CDD-A8E2-4460-931D-A558996D669C}" destId="{93FE2103-AB5E-47B9-AE3D-0AB52E5775A2}" srcOrd="2" destOrd="0" presId="urn:microsoft.com/office/officeart/2005/8/layout/orgChart1"/>
    <dgm:cxn modelId="{83E5A578-8F9E-42DD-9C95-8DB600378CFE}" type="presParOf" srcId="{0AA930FD-082A-499A-871C-F40ECDF7483B}" destId="{B43EC3A0-B2F2-4673-918E-C88BC956B2F7}" srcOrd="2" destOrd="0" presId="urn:microsoft.com/office/officeart/2005/8/layout/orgChart1"/>
    <dgm:cxn modelId="{2F85D904-30ED-4B0D-BDE8-1BE3C8FC54D2}" type="presParOf" srcId="{0AA930FD-082A-499A-871C-F40ECDF7483B}" destId="{4ADB7A02-3CCC-4B81-81B3-3D76D4F8BF3B}" srcOrd="3" destOrd="0" presId="urn:microsoft.com/office/officeart/2005/8/layout/orgChart1"/>
    <dgm:cxn modelId="{D7CBA3AE-82C4-4108-B607-CDD37A54202B}" type="presParOf" srcId="{4ADB7A02-3CCC-4B81-81B3-3D76D4F8BF3B}" destId="{7B522DA7-46D6-4646-90D7-1F1226A0ECD5}" srcOrd="0" destOrd="0" presId="urn:microsoft.com/office/officeart/2005/8/layout/orgChart1"/>
    <dgm:cxn modelId="{45FE0D8E-43E3-4729-A01C-006245A558C0}" type="presParOf" srcId="{7B522DA7-46D6-4646-90D7-1F1226A0ECD5}" destId="{93AD9FEF-3643-4CA6-B069-1B8F4E89872A}" srcOrd="0" destOrd="0" presId="urn:microsoft.com/office/officeart/2005/8/layout/orgChart1"/>
    <dgm:cxn modelId="{88868B5D-2D0F-4DE9-B9DB-30A590D1B88E}" type="presParOf" srcId="{7B522DA7-46D6-4646-90D7-1F1226A0ECD5}" destId="{22C23083-7E4B-41F3-9E57-75706014DDDA}" srcOrd="1" destOrd="0" presId="urn:microsoft.com/office/officeart/2005/8/layout/orgChart1"/>
    <dgm:cxn modelId="{0593F416-DA1E-41CC-9A0A-6715D0C1A089}" type="presParOf" srcId="{4ADB7A02-3CCC-4B81-81B3-3D76D4F8BF3B}" destId="{201D29AB-B60E-4265-B37B-671DA7A1F15A}" srcOrd="1" destOrd="0" presId="urn:microsoft.com/office/officeart/2005/8/layout/orgChart1"/>
    <dgm:cxn modelId="{11A4B6E3-E76E-44D8-8963-99F27039A1FA}" type="presParOf" srcId="{4ADB7A02-3CCC-4B81-81B3-3D76D4F8BF3B}" destId="{09B9B2B8-A71D-4280-B50C-1E9E39C8595A}" srcOrd="2" destOrd="0" presId="urn:microsoft.com/office/officeart/2005/8/layout/orgChart1"/>
    <dgm:cxn modelId="{8C5DEE83-17AD-4458-808D-530998C32A07}" type="presParOf" srcId="{0AA930FD-082A-499A-871C-F40ECDF7483B}" destId="{083FC2BB-1C6C-409C-B795-044527034C24}" srcOrd="4" destOrd="0" presId="urn:microsoft.com/office/officeart/2005/8/layout/orgChart1"/>
    <dgm:cxn modelId="{13B6A118-5278-4687-9B44-6BA012BEBE15}" type="presParOf" srcId="{0AA930FD-082A-499A-871C-F40ECDF7483B}" destId="{83E51FCC-AF4C-488F-A835-D7901AB301C8}" srcOrd="5" destOrd="0" presId="urn:microsoft.com/office/officeart/2005/8/layout/orgChart1"/>
    <dgm:cxn modelId="{29F063DB-A50A-4998-8EA6-647E41F47720}" type="presParOf" srcId="{83E51FCC-AF4C-488F-A835-D7901AB301C8}" destId="{23B98815-7A6C-4139-9034-63AA06F70F49}" srcOrd="0" destOrd="0" presId="urn:microsoft.com/office/officeart/2005/8/layout/orgChart1"/>
    <dgm:cxn modelId="{9899909E-140A-40F2-9416-94FE6AFBD098}" type="presParOf" srcId="{23B98815-7A6C-4139-9034-63AA06F70F49}" destId="{80B3D0CF-72B5-4321-A75C-05A5EC4CD3A6}" srcOrd="0" destOrd="0" presId="urn:microsoft.com/office/officeart/2005/8/layout/orgChart1"/>
    <dgm:cxn modelId="{731A9C4B-66F2-4C4C-A656-D1BB77604A67}" type="presParOf" srcId="{23B98815-7A6C-4139-9034-63AA06F70F49}" destId="{80145FDC-3D3F-4A34-A234-DD5661F73948}" srcOrd="1" destOrd="0" presId="urn:microsoft.com/office/officeart/2005/8/layout/orgChart1"/>
    <dgm:cxn modelId="{4643CC45-FB1F-40E7-A29E-9A56FE16673D}" type="presParOf" srcId="{83E51FCC-AF4C-488F-A835-D7901AB301C8}" destId="{41C04C82-B238-43E5-A7F2-2AFCCBB713BE}" srcOrd="1" destOrd="0" presId="urn:microsoft.com/office/officeart/2005/8/layout/orgChart1"/>
    <dgm:cxn modelId="{FECE7824-D8B5-4891-879C-E4473A4AA13C}" type="presParOf" srcId="{83E51FCC-AF4C-488F-A835-D7901AB301C8}" destId="{314D000C-DF19-4E9C-8B78-4A45A0EDB566}" srcOrd="2" destOrd="0" presId="urn:microsoft.com/office/officeart/2005/8/layout/orgChart1"/>
    <dgm:cxn modelId="{F9FF8B79-85D9-40F0-B187-E7C8E08E40B5}" type="presParOf" srcId="{B66F7BEF-9F42-4348-B8BF-76257F87B39E}" destId="{135DA30C-536F-428E-A17C-5A7D7979D3AA}" srcOrd="2" destOrd="0" presId="urn:microsoft.com/office/officeart/2005/8/layout/orgChart1"/>
    <dgm:cxn modelId="{9D4D0BDA-4D27-46A5-B3D0-2C8FCECB9421}" type="presParOf" srcId="{41B31814-3D96-411D-8C48-5E454C0796EA}" destId="{225C024F-8836-4713-8C4D-8495411B45BE}" srcOrd="2" destOrd="0" presId="urn:microsoft.com/office/officeart/2005/8/layout/orgChart1"/>
    <dgm:cxn modelId="{18EC9AB5-992F-490A-8FB7-CBF5FF866724}" type="presParOf" srcId="{41B31814-3D96-411D-8C48-5E454C0796EA}" destId="{28944806-E22C-479C-915C-3DCEF3632F69}" srcOrd="3" destOrd="0" presId="urn:microsoft.com/office/officeart/2005/8/layout/orgChart1"/>
    <dgm:cxn modelId="{B5BEEC5F-FF5B-41E8-8914-9F5CBD6B0DAA}" type="presParOf" srcId="{28944806-E22C-479C-915C-3DCEF3632F69}" destId="{A2715A74-F4DF-4BEE-B497-E23C416ACF4E}" srcOrd="0" destOrd="0" presId="urn:microsoft.com/office/officeart/2005/8/layout/orgChart1"/>
    <dgm:cxn modelId="{C6EC9C59-E9CD-40FF-8FBA-A9FEDF054F89}" type="presParOf" srcId="{A2715A74-F4DF-4BEE-B497-E23C416ACF4E}" destId="{43F40B68-27DF-48F9-9340-C4900E5FCB19}" srcOrd="0" destOrd="0" presId="urn:microsoft.com/office/officeart/2005/8/layout/orgChart1"/>
    <dgm:cxn modelId="{4901067F-828B-41D2-A674-7F8CF2573CC2}" type="presParOf" srcId="{A2715A74-F4DF-4BEE-B497-E23C416ACF4E}" destId="{FE57D778-6E63-44DA-A7FD-C1766907D3DB}" srcOrd="1" destOrd="0" presId="urn:microsoft.com/office/officeart/2005/8/layout/orgChart1"/>
    <dgm:cxn modelId="{2ACDFBF2-AC5A-453C-826E-D8EA3B693172}" type="presParOf" srcId="{28944806-E22C-479C-915C-3DCEF3632F69}" destId="{17A19C9E-4E15-4D12-8D5B-01EEDA435287}" srcOrd="1" destOrd="0" presId="urn:microsoft.com/office/officeart/2005/8/layout/orgChart1"/>
    <dgm:cxn modelId="{5F57B373-2B3F-4FE4-A908-0FBAE8F51CBF}" type="presParOf" srcId="{17A19C9E-4E15-4D12-8D5B-01EEDA435287}" destId="{9C4ACEFD-DD22-4188-936A-E4FCB54D5023}" srcOrd="0" destOrd="0" presId="urn:microsoft.com/office/officeart/2005/8/layout/orgChart1"/>
    <dgm:cxn modelId="{237E89E0-1DB8-476A-A749-F50E4881D3FB}" type="presParOf" srcId="{17A19C9E-4E15-4D12-8D5B-01EEDA435287}" destId="{80A917B0-C240-41BB-B876-06287B03D800}" srcOrd="1" destOrd="0" presId="urn:microsoft.com/office/officeart/2005/8/layout/orgChart1"/>
    <dgm:cxn modelId="{79CC8F7C-B3AC-41ED-B9D4-E9818AF3F417}" type="presParOf" srcId="{80A917B0-C240-41BB-B876-06287B03D800}" destId="{51176B49-4079-48CC-8D62-2F7FE8B0651B}" srcOrd="0" destOrd="0" presId="urn:microsoft.com/office/officeart/2005/8/layout/orgChart1"/>
    <dgm:cxn modelId="{43049626-4725-45F9-B733-4FCD3D1E9083}" type="presParOf" srcId="{51176B49-4079-48CC-8D62-2F7FE8B0651B}" destId="{A0C627F2-E08A-4177-9DA7-9B670470BCB7}" srcOrd="0" destOrd="0" presId="urn:microsoft.com/office/officeart/2005/8/layout/orgChart1"/>
    <dgm:cxn modelId="{0864E0C0-E8D4-48AD-9602-0C4540F21729}" type="presParOf" srcId="{51176B49-4079-48CC-8D62-2F7FE8B0651B}" destId="{A0C11F18-9829-4010-B038-292B9E215E65}" srcOrd="1" destOrd="0" presId="urn:microsoft.com/office/officeart/2005/8/layout/orgChart1"/>
    <dgm:cxn modelId="{653207C3-0236-4150-95F0-B5821BB11EBB}" type="presParOf" srcId="{80A917B0-C240-41BB-B876-06287B03D800}" destId="{A9C87A37-45D8-444B-B563-57A88E38605B}" srcOrd="1" destOrd="0" presId="urn:microsoft.com/office/officeart/2005/8/layout/orgChart1"/>
    <dgm:cxn modelId="{B85434FE-9F6B-49A9-B7F4-191B6C06ECB7}" type="presParOf" srcId="{80A917B0-C240-41BB-B876-06287B03D800}" destId="{FBE0F339-FC68-484A-989B-50FED32CEF01}" srcOrd="2" destOrd="0" presId="urn:microsoft.com/office/officeart/2005/8/layout/orgChart1"/>
    <dgm:cxn modelId="{E3ABD63C-D9F8-4ACC-AFAA-8594ACF9D223}" type="presParOf" srcId="{17A19C9E-4E15-4D12-8D5B-01EEDA435287}" destId="{D50CB8ED-5126-48D3-B225-6A672D460169}" srcOrd="2" destOrd="0" presId="urn:microsoft.com/office/officeart/2005/8/layout/orgChart1"/>
    <dgm:cxn modelId="{9A8226F8-D51D-4761-9173-2B27EDD156C9}" type="presParOf" srcId="{17A19C9E-4E15-4D12-8D5B-01EEDA435287}" destId="{8CD0A6EE-DCF2-4EDC-A37C-F6667B57618F}" srcOrd="3" destOrd="0" presId="urn:microsoft.com/office/officeart/2005/8/layout/orgChart1"/>
    <dgm:cxn modelId="{B7135185-1ABC-4CEA-B9CE-81D90CE6DC9F}" type="presParOf" srcId="{8CD0A6EE-DCF2-4EDC-A37C-F6667B57618F}" destId="{45280E50-D569-4A4D-8BC9-25182FF87757}" srcOrd="0" destOrd="0" presId="urn:microsoft.com/office/officeart/2005/8/layout/orgChart1"/>
    <dgm:cxn modelId="{99385585-AD22-4E00-AF93-1EB4CF10BF1E}" type="presParOf" srcId="{45280E50-D569-4A4D-8BC9-25182FF87757}" destId="{AD122CE7-9E0A-425B-A9DD-B36C7459BA56}" srcOrd="0" destOrd="0" presId="urn:microsoft.com/office/officeart/2005/8/layout/orgChart1"/>
    <dgm:cxn modelId="{50F992F3-69A9-41FF-B426-A7B46555F6DF}" type="presParOf" srcId="{45280E50-D569-4A4D-8BC9-25182FF87757}" destId="{C2194328-9EAE-41F5-9525-664587F3CC98}" srcOrd="1" destOrd="0" presId="urn:microsoft.com/office/officeart/2005/8/layout/orgChart1"/>
    <dgm:cxn modelId="{1A3DCA88-6A7E-4006-A996-49DB9B5E7569}" type="presParOf" srcId="{8CD0A6EE-DCF2-4EDC-A37C-F6667B57618F}" destId="{D26C4CCD-DC0F-479C-9AD0-E02D2842C204}" srcOrd="1" destOrd="0" presId="urn:microsoft.com/office/officeart/2005/8/layout/orgChart1"/>
    <dgm:cxn modelId="{D865C47C-00D2-4BC1-8F47-8F4BD5900001}" type="presParOf" srcId="{8CD0A6EE-DCF2-4EDC-A37C-F6667B57618F}" destId="{83777436-96DA-4034-A88A-F7F939A15454}" srcOrd="2" destOrd="0" presId="urn:microsoft.com/office/officeart/2005/8/layout/orgChart1"/>
    <dgm:cxn modelId="{4A02BC0A-88FD-4C6D-A452-D9865A651276}" type="presParOf" srcId="{28944806-E22C-479C-915C-3DCEF3632F69}" destId="{3AC733C8-6170-471A-A6D1-06DEC65D7733}" srcOrd="2" destOrd="0" presId="urn:microsoft.com/office/officeart/2005/8/layout/orgChart1"/>
    <dgm:cxn modelId="{0A653431-D4FF-41B0-924C-452FC4C58160}" type="presParOf" srcId="{41B31814-3D96-411D-8C48-5E454C0796EA}" destId="{0F87C7C9-C004-4ED9-9B6A-AAAF28BA02AA}" srcOrd="4" destOrd="0" presId="urn:microsoft.com/office/officeart/2005/8/layout/orgChart1"/>
    <dgm:cxn modelId="{8B7ED4A1-863E-4A8A-A8A9-5F2A137683B1}" type="presParOf" srcId="{41B31814-3D96-411D-8C48-5E454C0796EA}" destId="{15904246-841F-4815-9B8E-DD5BDA3A5ABF}" srcOrd="5" destOrd="0" presId="urn:microsoft.com/office/officeart/2005/8/layout/orgChart1"/>
    <dgm:cxn modelId="{2F2660EB-D917-4A83-9F2B-84006D92B0D8}" type="presParOf" srcId="{15904246-841F-4815-9B8E-DD5BDA3A5ABF}" destId="{F179F1BE-A6FE-4F57-8BE7-C348B72C7FDF}" srcOrd="0" destOrd="0" presId="urn:microsoft.com/office/officeart/2005/8/layout/orgChart1"/>
    <dgm:cxn modelId="{F276E998-CA4B-4DE0-A970-1F3A47BA6C16}" type="presParOf" srcId="{F179F1BE-A6FE-4F57-8BE7-C348B72C7FDF}" destId="{0342CBE9-04DF-47AA-A5AF-FA03E4C7BBBC}" srcOrd="0" destOrd="0" presId="urn:microsoft.com/office/officeart/2005/8/layout/orgChart1"/>
    <dgm:cxn modelId="{66379471-0CED-4DE4-9D5C-D43314BD6204}" type="presParOf" srcId="{F179F1BE-A6FE-4F57-8BE7-C348B72C7FDF}" destId="{94AD83FE-315E-4CFA-8A4C-B26B570D57CF}" srcOrd="1" destOrd="0" presId="urn:microsoft.com/office/officeart/2005/8/layout/orgChart1"/>
    <dgm:cxn modelId="{6C59DC27-8D0D-4525-AF60-EA32CC1457F3}" type="presParOf" srcId="{15904246-841F-4815-9B8E-DD5BDA3A5ABF}" destId="{0183DC38-18F8-428A-A591-2F8CFA3D0316}" srcOrd="1" destOrd="0" presId="urn:microsoft.com/office/officeart/2005/8/layout/orgChart1"/>
    <dgm:cxn modelId="{1DDB2FA2-D53D-4B56-B15D-C19D00A0FBFA}" type="presParOf" srcId="{15904246-841F-4815-9B8E-DD5BDA3A5ABF}" destId="{3B187D4D-A8AE-446D-8336-22EF4F952ABC}" srcOrd="2" destOrd="0" presId="urn:microsoft.com/office/officeart/2005/8/layout/orgChart1"/>
    <dgm:cxn modelId="{3A6ABAE2-184E-45DA-BD45-2CF42C2ABAC3}" type="presParOf" srcId="{1814D0C3-0DA0-4B13-A2AE-FB9AFD9E1250}" destId="{AD81E6F5-BEBA-4EA1-864A-C738A0F4264C}" srcOrd="2" destOrd="0" presId="urn:microsoft.com/office/officeart/2005/8/layout/orgChart1"/>
    <dgm:cxn modelId="{F8CD9E33-E079-4F91-A3BF-8ED877817062}" type="presParOf" srcId="{1ACDF028-7739-42CB-BD22-E3626A1B6322}" destId="{807E7755-12B8-4289-9F77-54128367588B}" srcOrd="4" destOrd="0" presId="urn:microsoft.com/office/officeart/2005/8/layout/orgChart1"/>
    <dgm:cxn modelId="{87A13F8C-A2DB-493C-B4DE-1F2886FC06C2}" type="presParOf" srcId="{1ACDF028-7739-42CB-BD22-E3626A1B6322}" destId="{3A096CA6-41D5-4520-AC02-2EFA1F474AAC}" srcOrd="5" destOrd="0" presId="urn:microsoft.com/office/officeart/2005/8/layout/orgChart1"/>
    <dgm:cxn modelId="{229C1A3F-5999-41F3-B7F6-123129299623}" type="presParOf" srcId="{3A096CA6-41D5-4520-AC02-2EFA1F474AAC}" destId="{63D222D2-954C-4EFD-8F7B-6FB0980CCD70}" srcOrd="0" destOrd="0" presId="urn:microsoft.com/office/officeart/2005/8/layout/orgChart1"/>
    <dgm:cxn modelId="{F2C9268F-BBCC-4D28-8D68-BF23EC842954}" type="presParOf" srcId="{63D222D2-954C-4EFD-8F7B-6FB0980CCD70}" destId="{B832A912-6C6D-4EE0-9484-3CD997ECB106}" srcOrd="0" destOrd="0" presId="urn:microsoft.com/office/officeart/2005/8/layout/orgChart1"/>
    <dgm:cxn modelId="{904364BC-C9EE-474D-9DA0-C4CD122144D9}" type="presParOf" srcId="{63D222D2-954C-4EFD-8F7B-6FB0980CCD70}" destId="{A490312E-DEFC-4844-8924-CFB1140EBF14}" srcOrd="1" destOrd="0" presId="urn:microsoft.com/office/officeart/2005/8/layout/orgChart1"/>
    <dgm:cxn modelId="{71D994B9-15F3-48ED-A589-A7BAC7EB91B6}" type="presParOf" srcId="{3A096CA6-41D5-4520-AC02-2EFA1F474AAC}" destId="{3CB555CD-9E2C-45A9-A508-51A1CAAD28A0}" srcOrd="1" destOrd="0" presId="urn:microsoft.com/office/officeart/2005/8/layout/orgChart1"/>
    <dgm:cxn modelId="{87632137-11D2-44A1-BE2F-56FBA62E4643}" type="presParOf" srcId="{3CB555CD-9E2C-45A9-A508-51A1CAAD28A0}" destId="{5B1CC16B-3F95-48B0-86C0-D246389A2E1C}" srcOrd="0" destOrd="0" presId="urn:microsoft.com/office/officeart/2005/8/layout/orgChart1"/>
    <dgm:cxn modelId="{C2BA06EC-F4FB-4967-9ED0-26E0B99ECE34}" type="presParOf" srcId="{3CB555CD-9E2C-45A9-A508-51A1CAAD28A0}" destId="{7F5B9165-9586-43CA-B06F-F62DDA899A63}" srcOrd="1" destOrd="0" presId="urn:microsoft.com/office/officeart/2005/8/layout/orgChart1"/>
    <dgm:cxn modelId="{88D7DDA5-78E2-4A96-B2AA-B22786B658AC}" type="presParOf" srcId="{7F5B9165-9586-43CA-B06F-F62DDA899A63}" destId="{729379A7-3D95-4C7C-A9C4-679E9C8B30DC}" srcOrd="0" destOrd="0" presId="urn:microsoft.com/office/officeart/2005/8/layout/orgChart1"/>
    <dgm:cxn modelId="{34092E8C-CCFB-4D52-8A7D-0119530677B8}" type="presParOf" srcId="{729379A7-3D95-4C7C-A9C4-679E9C8B30DC}" destId="{494C04EC-7DFE-4CE1-9E0B-712AA2EF8D7D}" srcOrd="0" destOrd="0" presId="urn:microsoft.com/office/officeart/2005/8/layout/orgChart1"/>
    <dgm:cxn modelId="{AA572BF1-E0EC-4FCA-85C3-E49A2FB6DA02}" type="presParOf" srcId="{729379A7-3D95-4C7C-A9C4-679E9C8B30DC}" destId="{AF9B3D7E-4150-4FF0-9CDF-22E94E1744CD}" srcOrd="1" destOrd="0" presId="urn:microsoft.com/office/officeart/2005/8/layout/orgChart1"/>
    <dgm:cxn modelId="{8B5F8EA9-2A85-4CD1-853E-E9872B78A279}" type="presParOf" srcId="{7F5B9165-9586-43CA-B06F-F62DDA899A63}" destId="{23EE19BB-CB8F-410A-ADB5-BA4A29EC68CF}" srcOrd="1" destOrd="0" presId="urn:microsoft.com/office/officeart/2005/8/layout/orgChart1"/>
    <dgm:cxn modelId="{A269FA8A-4A1D-4AE6-81FA-AC103A78F018}" type="presParOf" srcId="{7F5B9165-9586-43CA-B06F-F62DDA899A63}" destId="{51DF9D9F-9945-4BC7-BFDC-6BC4EBE8DD0D}" srcOrd="2" destOrd="0" presId="urn:microsoft.com/office/officeart/2005/8/layout/orgChart1"/>
    <dgm:cxn modelId="{22B4B477-E555-4EE9-AA07-846DDB46FC0F}" type="presParOf" srcId="{3CB555CD-9E2C-45A9-A508-51A1CAAD28A0}" destId="{924D9A5A-C06A-4D9D-B5DF-84BDAD50E8AE}" srcOrd="2" destOrd="0" presId="urn:microsoft.com/office/officeart/2005/8/layout/orgChart1"/>
    <dgm:cxn modelId="{C0DD7C7F-01A3-4848-81DD-2497E58E6240}" type="presParOf" srcId="{3CB555CD-9E2C-45A9-A508-51A1CAAD28A0}" destId="{DD09B4D5-6633-4281-8CD9-B23DBEAE3AD8}" srcOrd="3" destOrd="0" presId="urn:microsoft.com/office/officeart/2005/8/layout/orgChart1"/>
    <dgm:cxn modelId="{58565234-77C9-4771-B200-00004BC34379}" type="presParOf" srcId="{DD09B4D5-6633-4281-8CD9-B23DBEAE3AD8}" destId="{21CB9B63-4ED2-4838-B48E-178B2A455C77}" srcOrd="0" destOrd="0" presId="urn:microsoft.com/office/officeart/2005/8/layout/orgChart1"/>
    <dgm:cxn modelId="{E066956A-577D-4753-85D2-D3FC7951124E}" type="presParOf" srcId="{21CB9B63-4ED2-4838-B48E-178B2A455C77}" destId="{F21B8E53-9A58-4A92-849C-E3206C81B127}" srcOrd="0" destOrd="0" presId="urn:microsoft.com/office/officeart/2005/8/layout/orgChart1"/>
    <dgm:cxn modelId="{F68F2037-8139-4524-B53B-8E93794D7EB0}" type="presParOf" srcId="{21CB9B63-4ED2-4838-B48E-178B2A455C77}" destId="{3030BAEB-91B3-4FB6-AA6A-94977F9BA729}" srcOrd="1" destOrd="0" presId="urn:microsoft.com/office/officeart/2005/8/layout/orgChart1"/>
    <dgm:cxn modelId="{EEA8CF13-98EA-416F-BFB8-6660BEA28305}" type="presParOf" srcId="{DD09B4D5-6633-4281-8CD9-B23DBEAE3AD8}" destId="{AE77E52A-299E-43D7-8897-868EDA0E1C02}" srcOrd="1" destOrd="0" presId="urn:microsoft.com/office/officeart/2005/8/layout/orgChart1"/>
    <dgm:cxn modelId="{EED035FF-DF9C-423E-A595-CBA337E64276}" type="presParOf" srcId="{DD09B4D5-6633-4281-8CD9-B23DBEAE3AD8}" destId="{B342CBCC-6DFF-472E-A8B9-090F1FD03A13}" srcOrd="2" destOrd="0" presId="urn:microsoft.com/office/officeart/2005/8/layout/orgChart1"/>
    <dgm:cxn modelId="{55900C8F-2A33-430A-AB03-C37666E14184}" type="presParOf" srcId="{3CB555CD-9E2C-45A9-A508-51A1CAAD28A0}" destId="{1B0F6E79-9023-42B2-A37B-2697A47875D8}" srcOrd="4" destOrd="0" presId="urn:microsoft.com/office/officeart/2005/8/layout/orgChart1"/>
    <dgm:cxn modelId="{9D4C7FE7-5961-4000-A9CD-FE3560211C44}" type="presParOf" srcId="{3CB555CD-9E2C-45A9-A508-51A1CAAD28A0}" destId="{42D260BF-BFF0-4CFE-8B76-E25EAB66AC31}" srcOrd="5" destOrd="0" presId="urn:microsoft.com/office/officeart/2005/8/layout/orgChart1"/>
    <dgm:cxn modelId="{4ACA5B3E-E465-4BCF-B05C-4BE5FC850FC7}" type="presParOf" srcId="{42D260BF-BFF0-4CFE-8B76-E25EAB66AC31}" destId="{E6628F0E-DA70-4AA8-B86C-E667C3F9B373}" srcOrd="0" destOrd="0" presId="urn:microsoft.com/office/officeart/2005/8/layout/orgChart1"/>
    <dgm:cxn modelId="{9A094C28-7A36-43E6-BEBB-E417A1B3D212}" type="presParOf" srcId="{E6628F0E-DA70-4AA8-B86C-E667C3F9B373}" destId="{AAA3ACA6-CD85-444D-A8EB-526825EAE567}" srcOrd="0" destOrd="0" presId="urn:microsoft.com/office/officeart/2005/8/layout/orgChart1"/>
    <dgm:cxn modelId="{82ED077F-65D0-46BB-A09D-FA6F7728A932}" type="presParOf" srcId="{E6628F0E-DA70-4AA8-B86C-E667C3F9B373}" destId="{0968DA61-6EB4-495C-9CE5-A2C20565E187}" srcOrd="1" destOrd="0" presId="urn:microsoft.com/office/officeart/2005/8/layout/orgChart1"/>
    <dgm:cxn modelId="{1350F410-266E-4643-A5DE-19EA6CE142F3}" type="presParOf" srcId="{42D260BF-BFF0-4CFE-8B76-E25EAB66AC31}" destId="{8D14666A-D501-456B-97AA-D50743C4CF26}" srcOrd="1" destOrd="0" presId="urn:microsoft.com/office/officeart/2005/8/layout/orgChart1"/>
    <dgm:cxn modelId="{F35B214D-CA03-45C4-B479-408DE8AE6F40}" type="presParOf" srcId="{42D260BF-BFF0-4CFE-8B76-E25EAB66AC31}" destId="{CB94091B-CD5D-42DF-8EEE-B093DF005334}" srcOrd="2" destOrd="0" presId="urn:microsoft.com/office/officeart/2005/8/layout/orgChart1"/>
    <dgm:cxn modelId="{CC137A53-A860-4A37-99E1-66041F7B778F}" type="presParOf" srcId="{3CB555CD-9E2C-45A9-A508-51A1CAAD28A0}" destId="{CA91CA17-0050-4E72-A184-9C9EBF5F03D3}" srcOrd="6" destOrd="0" presId="urn:microsoft.com/office/officeart/2005/8/layout/orgChart1"/>
    <dgm:cxn modelId="{3243D3F8-EA0F-4436-BFC7-05F1BF90D604}" type="presParOf" srcId="{3CB555CD-9E2C-45A9-A508-51A1CAAD28A0}" destId="{51D7D89F-5F53-417E-9DDD-4CC06AF95506}" srcOrd="7" destOrd="0" presId="urn:microsoft.com/office/officeart/2005/8/layout/orgChart1"/>
    <dgm:cxn modelId="{1BF3FAD1-0826-49E2-AAC6-C24A4D5A283E}" type="presParOf" srcId="{51D7D89F-5F53-417E-9DDD-4CC06AF95506}" destId="{A1ED6088-B86E-4610-9988-9122B36A1B4A}" srcOrd="0" destOrd="0" presId="urn:microsoft.com/office/officeart/2005/8/layout/orgChart1"/>
    <dgm:cxn modelId="{B6DBACB2-8499-4233-8079-038F7500FBE7}" type="presParOf" srcId="{A1ED6088-B86E-4610-9988-9122B36A1B4A}" destId="{1BD8308A-7CE6-4A09-83D1-2BC3B17F3879}" srcOrd="0" destOrd="0" presId="urn:microsoft.com/office/officeart/2005/8/layout/orgChart1"/>
    <dgm:cxn modelId="{08DF6DF1-0BBA-4EA3-94A7-51913BA7B53B}" type="presParOf" srcId="{A1ED6088-B86E-4610-9988-9122B36A1B4A}" destId="{76DD74AF-32AF-4E12-B6A2-E7C8985B83BD}" srcOrd="1" destOrd="0" presId="urn:microsoft.com/office/officeart/2005/8/layout/orgChart1"/>
    <dgm:cxn modelId="{3FCC4207-C259-4F2D-A0EB-3BB9BEDDD7A8}" type="presParOf" srcId="{51D7D89F-5F53-417E-9DDD-4CC06AF95506}" destId="{7F74E6C1-17E1-4B2B-AAA1-4FF529393E29}" srcOrd="1" destOrd="0" presId="urn:microsoft.com/office/officeart/2005/8/layout/orgChart1"/>
    <dgm:cxn modelId="{AF657847-A005-4811-91BF-158C34F4A7DB}" type="presParOf" srcId="{51D7D89F-5F53-417E-9DDD-4CC06AF95506}" destId="{A6073AF5-1F41-4FFA-8091-13FB7073C1AF}" srcOrd="2" destOrd="0" presId="urn:microsoft.com/office/officeart/2005/8/layout/orgChart1"/>
    <dgm:cxn modelId="{A7E84499-7880-4FD6-933E-FFEE53945E25}" type="presParOf" srcId="{3CB555CD-9E2C-45A9-A508-51A1CAAD28A0}" destId="{663B8B83-CD9A-440B-B6A2-49CF87B47381}" srcOrd="8" destOrd="0" presId="urn:microsoft.com/office/officeart/2005/8/layout/orgChart1"/>
    <dgm:cxn modelId="{875422DE-6789-47DF-80B5-6808117E3267}" type="presParOf" srcId="{3CB555CD-9E2C-45A9-A508-51A1CAAD28A0}" destId="{F730136A-6389-4A5A-9FFA-9108117915F7}" srcOrd="9" destOrd="0" presId="urn:microsoft.com/office/officeart/2005/8/layout/orgChart1"/>
    <dgm:cxn modelId="{7FBE4F19-62F6-4539-8C1E-BD29E72A5270}" type="presParOf" srcId="{F730136A-6389-4A5A-9FFA-9108117915F7}" destId="{B75D6881-D992-4557-88CC-07269658B6C6}" srcOrd="0" destOrd="0" presId="urn:microsoft.com/office/officeart/2005/8/layout/orgChart1"/>
    <dgm:cxn modelId="{89ACD4A7-7270-44EA-B15B-D374B877B42A}" type="presParOf" srcId="{B75D6881-D992-4557-88CC-07269658B6C6}" destId="{EC97A167-19AE-45EF-8D89-C5EEF3A4D70E}" srcOrd="0" destOrd="0" presId="urn:microsoft.com/office/officeart/2005/8/layout/orgChart1"/>
    <dgm:cxn modelId="{F395BA87-6598-4E07-9016-BA5FDE9197F9}" type="presParOf" srcId="{B75D6881-D992-4557-88CC-07269658B6C6}" destId="{29E5333B-0ECB-40E3-BE97-90F58F99AD14}" srcOrd="1" destOrd="0" presId="urn:microsoft.com/office/officeart/2005/8/layout/orgChart1"/>
    <dgm:cxn modelId="{79661D39-5424-4BC2-ACA0-6CA07D44348B}" type="presParOf" srcId="{F730136A-6389-4A5A-9FFA-9108117915F7}" destId="{32BE0C9D-A3E9-426B-B085-6BE3A13F7504}" srcOrd="1" destOrd="0" presId="urn:microsoft.com/office/officeart/2005/8/layout/orgChart1"/>
    <dgm:cxn modelId="{901D5A2A-B7DF-4E3A-A1C4-347360E98987}" type="presParOf" srcId="{F730136A-6389-4A5A-9FFA-9108117915F7}" destId="{E45A3E1C-7919-4732-B52D-D2B2D7EADD0E}" srcOrd="2" destOrd="0" presId="urn:microsoft.com/office/officeart/2005/8/layout/orgChart1"/>
    <dgm:cxn modelId="{C7ACC929-8A01-4A80-9A33-541300C0C819}" type="presParOf" srcId="{3A096CA6-41D5-4520-AC02-2EFA1F474AAC}" destId="{204F721C-545A-402D-8341-F50D23A8978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B4FF87C-10BE-4929-87B1-B848EBC3CF87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NI"/>
        </a:p>
      </dgm:t>
    </dgm:pt>
    <dgm:pt modelId="{36D25095-B97E-43ED-A00A-88177BC80DB6}">
      <dgm:prSet phldrT="[Text]"/>
      <dgm:spPr/>
      <dgm:t>
        <a:bodyPr/>
        <a:lstStyle/>
        <a:p>
          <a:r>
            <a:rPr lang="en-US" dirty="0"/>
            <a:t>FACEBOOK</a:t>
          </a:r>
          <a:endParaRPr lang="es-NI" dirty="0"/>
        </a:p>
      </dgm:t>
    </dgm:pt>
    <dgm:pt modelId="{DA3FF98D-5F29-4B86-9E0D-220600F184E6}" type="parTrans" cxnId="{F3FFA924-0CA7-4792-9F21-DC9BD722BB1E}">
      <dgm:prSet/>
      <dgm:spPr/>
      <dgm:t>
        <a:bodyPr/>
        <a:lstStyle/>
        <a:p>
          <a:endParaRPr lang="es-NI"/>
        </a:p>
      </dgm:t>
    </dgm:pt>
    <dgm:pt modelId="{A86B1915-9915-4F5F-9E28-CAD2AD51C746}" type="sibTrans" cxnId="{F3FFA924-0CA7-4792-9F21-DC9BD722BB1E}">
      <dgm:prSet/>
      <dgm:spPr/>
      <dgm:t>
        <a:bodyPr/>
        <a:lstStyle/>
        <a:p>
          <a:endParaRPr lang="es-NI"/>
        </a:p>
      </dgm:t>
    </dgm:pt>
    <dgm:pt modelId="{24EBF2FA-CEE6-4C46-9F71-27711CF8B1DC}">
      <dgm:prSet phldrT="[Text]"/>
      <dgm:spPr/>
      <dgm:t>
        <a:bodyPr/>
        <a:lstStyle/>
        <a:p>
          <a:r>
            <a:rPr lang="en-US" dirty="0" err="1"/>
            <a:t>Informativo</a:t>
          </a:r>
          <a:endParaRPr lang="es-NI" dirty="0"/>
        </a:p>
      </dgm:t>
    </dgm:pt>
    <dgm:pt modelId="{F564C550-59C8-4EBE-9846-FE43B0FFD415}" type="parTrans" cxnId="{A19353B9-B4B8-490E-9FF1-D67CF717662C}">
      <dgm:prSet/>
      <dgm:spPr/>
      <dgm:t>
        <a:bodyPr/>
        <a:lstStyle/>
        <a:p>
          <a:endParaRPr lang="es-NI"/>
        </a:p>
      </dgm:t>
    </dgm:pt>
    <dgm:pt modelId="{FEA8A423-4F68-4D71-9AB6-6107235757F6}" type="sibTrans" cxnId="{A19353B9-B4B8-490E-9FF1-D67CF717662C}">
      <dgm:prSet/>
      <dgm:spPr/>
      <dgm:t>
        <a:bodyPr/>
        <a:lstStyle/>
        <a:p>
          <a:endParaRPr lang="es-NI"/>
        </a:p>
      </dgm:t>
    </dgm:pt>
    <dgm:pt modelId="{AD22502A-1EDD-4C23-B2C1-12DB3E331AB6}">
      <dgm:prSet phldrT="[Text]"/>
      <dgm:spPr/>
      <dgm:t>
        <a:bodyPr/>
        <a:lstStyle/>
        <a:p>
          <a:r>
            <a:rPr lang="en-US" dirty="0" err="1"/>
            <a:t>Abre</a:t>
          </a:r>
          <a:r>
            <a:rPr lang="en-US" dirty="0"/>
            <a:t> </a:t>
          </a:r>
          <a:r>
            <a:rPr lang="en-US" dirty="0" err="1"/>
            <a:t>espacios</a:t>
          </a:r>
          <a:endParaRPr lang="es-NI" dirty="0"/>
        </a:p>
      </dgm:t>
    </dgm:pt>
    <dgm:pt modelId="{823B60D9-21C2-4ED0-B32C-126B79DE3430}" type="parTrans" cxnId="{87235AAF-2C21-414C-8370-BE2D21774947}">
      <dgm:prSet/>
      <dgm:spPr/>
      <dgm:t>
        <a:bodyPr/>
        <a:lstStyle/>
        <a:p>
          <a:endParaRPr lang="es-NI"/>
        </a:p>
      </dgm:t>
    </dgm:pt>
    <dgm:pt modelId="{97C9CB2E-66F2-4972-A7F1-B41955915430}" type="sibTrans" cxnId="{87235AAF-2C21-414C-8370-BE2D21774947}">
      <dgm:prSet/>
      <dgm:spPr/>
      <dgm:t>
        <a:bodyPr/>
        <a:lstStyle/>
        <a:p>
          <a:endParaRPr lang="es-NI"/>
        </a:p>
      </dgm:t>
    </dgm:pt>
    <dgm:pt modelId="{67D93686-C586-472F-8B7B-37ECF24FD3F2}">
      <dgm:prSet phldrT="[Text]"/>
      <dgm:spPr/>
      <dgm:t>
        <a:bodyPr/>
        <a:lstStyle/>
        <a:p>
          <a:r>
            <a:rPr lang="en-US" dirty="0"/>
            <a:t>INSTAGRAM</a:t>
          </a:r>
          <a:endParaRPr lang="es-NI" dirty="0"/>
        </a:p>
      </dgm:t>
    </dgm:pt>
    <dgm:pt modelId="{72498D93-D75A-4AAE-95E9-E316D3C96DE7}" type="parTrans" cxnId="{61EA3164-ADB6-41AB-81AD-A0B3D5AEDC02}">
      <dgm:prSet/>
      <dgm:spPr/>
      <dgm:t>
        <a:bodyPr/>
        <a:lstStyle/>
        <a:p>
          <a:endParaRPr lang="es-NI"/>
        </a:p>
      </dgm:t>
    </dgm:pt>
    <dgm:pt modelId="{23EE43BD-ECBB-429F-99FC-04EA45E65858}" type="sibTrans" cxnId="{61EA3164-ADB6-41AB-81AD-A0B3D5AEDC02}">
      <dgm:prSet/>
      <dgm:spPr/>
      <dgm:t>
        <a:bodyPr/>
        <a:lstStyle/>
        <a:p>
          <a:endParaRPr lang="es-NI"/>
        </a:p>
      </dgm:t>
    </dgm:pt>
    <dgm:pt modelId="{DC6AA021-087C-4D14-A6FD-1B4E14F54196}">
      <dgm:prSet phldrT="[Text]"/>
      <dgm:spPr/>
      <dgm:t>
        <a:bodyPr/>
        <a:lstStyle/>
        <a:p>
          <a:r>
            <a:rPr lang="en-US" dirty="0"/>
            <a:t>Visual</a:t>
          </a:r>
          <a:endParaRPr lang="es-NI" dirty="0"/>
        </a:p>
      </dgm:t>
    </dgm:pt>
    <dgm:pt modelId="{515804CB-4492-42CC-AD43-CBB615F4B3B3}" type="parTrans" cxnId="{FFF77CD2-A422-4C5C-A855-9790C5F16714}">
      <dgm:prSet/>
      <dgm:spPr/>
      <dgm:t>
        <a:bodyPr/>
        <a:lstStyle/>
        <a:p>
          <a:endParaRPr lang="es-NI"/>
        </a:p>
      </dgm:t>
    </dgm:pt>
    <dgm:pt modelId="{4F5822C5-2907-4863-AEA2-167A7DB653F1}" type="sibTrans" cxnId="{FFF77CD2-A422-4C5C-A855-9790C5F16714}">
      <dgm:prSet/>
      <dgm:spPr/>
      <dgm:t>
        <a:bodyPr/>
        <a:lstStyle/>
        <a:p>
          <a:endParaRPr lang="es-NI"/>
        </a:p>
      </dgm:t>
    </dgm:pt>
    <dgm:pt modelId="{15F25430-24A4-45BD-B668-0696F8269A0B}">
      <dgm:prSet phldrT="[Text]"/>
      <dgm:spPr/>
      <dgm:t>
        <a:bodyPr/>
        <a:lstStyle/>
        <a:p>
          <a:r>
            <a:rPr lang="en-US" dirty="0" err="1"/>
            <a:t>Atrayente</a:t>
          </a:r>
          <a:endParaRPr lang="es-NI" dirty="0"/>
        </a:p>
      </dgm:t>
    </dgm:pt>
    <dgm:pt modelId="{A95C1D92-8BFB-40E4-9E86-BAB98097E70B}" type="parTrans" cxnId="{7AEE5409-32B6-4498-940C-AFF523D34EA5}">
      <dgm:prSet/>
      <dgm:spPr/>
      <dgm:t>
        <a:bodyPr/>
        <a:lstStyle/>
        <a:p>
          <a:endParaRPr lang="es-NI"/>
        </a:p>
      </dgm:t>
    </dgm:pt>
    <dgm:pt modelId="{516752F3-99A5-4945-8F32-2847EC151474}" type="sibTrans" cxnId="{7AEE5409-32B6-4498-940C-AFF523D34EA5}">
      <dgm:prSet/>
      <dgm:spPr/>
      <dgm:t>
        <a:bodyPr/>
        <a:lstStyle/>
        <a:p>
          <a:endParaRPr lang="es-NI"/>
        </a:p>
      </dgm:t>
    </dgm:pt>
    <dgm:pt modelId="{BB2A9B52-9BDA-4ED3-8ED5-C13C6E199EF7}">
      <dgm:prSet phldrT="[Text]"/>
      <dgm:spPr/>
      <dgm:t>
        <a:bodyPr/>
        <a:lstStyle/>
        <a:p>
          <a:r>
            <a:rPr lang="en-US" dirty="0"/>
            <a:t>LINKEDIN</a:t>
          </a:r>
          <a:endParaRPr lang="es-NI" dirty="0"/>
        </a:p>
      </dgm:t>
    </dgm:pt>
    <dgm:pt modelId="{497F4599-4FEB-4164-8A01-C5E8F255E53F}" type="parTrans" cxnId="{EF02E8BA-644F-4188-A1EA-B0BB437C3B22}">
      <dgm:prSet/>
      <dgm:spPr/>
      <dgm:t>
        <a:bodyPr/>
        <a:lstStyle/>
        <a:p>
          <a:endParaRPr lang="es-NI"/>
        </a:p>
      </dgm:t>
    </dgm:pt>
    <dgm:pt modelId="{6E297FED-BCF8-4635-A8DF-E2D10F870E47}" type="sibTrans" cxnId="{EF02E8BA-644F-4188-A1EA-B0BB437C3B22}">
      <dgm:prSet/>
      <dgm:spPr/>
      <dgm:t>
        <a:bodyPr/>
        <a:lstStyle/>
        <a:p>
          <a:endParaRPr lang="es-NI"/>
        </a:p>
      </dgm:t>
    </dgm:pt>
    <dgm:pt modelId="{2A1874B4-E587-4170-A3F3-3B2AD16C0EB1}">
      <dgm:prSet phldrT="[Text]"/>
      <dgm:spPr/>
      <dgm:t>
        <a:bodyPr/>
        <a:lstStyle/>
        <a:p>
          <a:r>
            <a:rPr lang="en-US" dirty="0" err="1"/>
            <a:t>Informativo</a:t>
          </a:r>
          <a:endParaRPr lang="es-NI" dirty="0"/>
        </a:p>
      </dgm:t>
    </dgm:pt>
    <dgm:pt modelId="{8619F863-316C-414E-8837-95C73F96083C}" type="parTrans" cxnId="{0D91C38C-466C-4598-897B-9CC721BC055E}">
      <dgm:prSet/>
      <dgm:spPr/>
      <dgm:t>
        <a:bodyPr/>
        <a:lstStyle/>
        <a:p>
          <a:endParaRPr lang="es-NI"/>
        </a:p>
      </dgm:t>
    </dgm:pt>
    <dgm:pt modelId="{B3E27CEF-6189-4590-8721-6E924DB105B6}" type="sibTrans" cxnId="{0D91C38C-466C-4598-897B-9CC721BC055E}">
      <dgm:prSet/>
      <dgm:spPr/>
      <dgm:t>
        <a:bodyPr/>
        <a:lstStyle/>
        <a:p>
          <a:endParaRPr lang="es-NI"/>
        </a:p>
      </dgm:t>
    </dgm:pt>
    <dgm:pt modelId="{7B36CED2-6EC3-4C63-BEB1-575F9B6E152D}">
      <dgm:prSet phldrT="[Text]"/>
      <dgm:spPr/>
      <dgm:t>
        <a:bodyPr/>
        <a:lstStyle/>
        <a:p>
          <a:r>
            <a:rPr lang="en-US" dirty="0" err="1"/>
            <a:t>Atrayente</a:t>
          </a:r>
          <a:endParaRPr lang="es-NI" dirty="0"/>
        </a:p>
      </dgm:t>
    </dgm:pt>
    <dgm:pt modelId="{ECD7A900-3739-4A35-886F-492B1F1C1359}" type="parTrans" cxnId="{44A6CF66-B59C-419B-B13F-4B2152C815D6}">
      <dgm:prSet/>
      <dgm:spPr/>
      <dgm:t>
        <a:bodyPr/>
        <a:lstStyle/>
        <a:p>
          <a:endParaRPr lang="es-NI"/>
        </a:p>
      </dgm:t>
    </dgm:pt>
    <dgm:pt modelId="{76828A31-0DC2-407E-83E9-1BBBB54E3F8F}" type="sibTrans" cxnId="{44A6CF66-B59C-419B-B13F-4B2152C815D6}">
      <dgm:prSet/>
      <dgm:spPr/>
      <dgm:t>
        <a:bodyPr/>
        <a:lstStyle/>
        <a:p>
          <a:endParaRPr lang="es-NI"/>
        </a:p>
      </dgm:t>
    </dgm:pt>
    <dgm:pt modelId="{F9064B58-35DF-470E-B9B9-430331728239}">
      <dgm:prSet/>
      <dgm:spPr/>
      <dgm:t>
        <a:bodyPr/>
        <a:lstStyle/>
        <a:p>
          <a:r>
            <a:rPr lang="en-US" dirty="0"/>
            <a:t>SNAPCHAT</a:t>
          </a:r>
          <a:endParaRPr lang="es-NI" dirty="0"/>
        </a:p>
      </dgm:t>
    </dgm:pt>
    <dgm:pt modelId="{D92D5B8A-CE11-4457-970C-C585BCD0111A}" type="parTrans" cxnId="{26A2006F-6344-4BA6-80BE-896F2CE68A7F}">
      <dgm:prSet/>
      <dgm:spPr/>
      <dgm:t>
        <a:bodyPr/>
        <a:lstStyle/>
        <a:p>
          <a:endParaRPr lang="es-NI"/>
        </a:p>
      </dgm:t>
    </dgm:pt>
    <dgm:pt modelId="{9B4D220E-7080-44EA-956F-E67BBDA26D3A}" type="sibTrans" cxnId="{26A2006F-6344-4BA6-80BE-896F2CE68A7F}">
      <dgm:prSet/>
      <dgm:spPr/>
      <dgm:t>
        <a:bodyPr/>
        <a:lstStyle/>
        <a:p>
          <a:endParaRPr lang="es-NI"/>
        </a:p>
      </dgm:t>
    </dgm:pt>
    <dgm:pt modelId="{E7BB8E0A-4383-434D-B90D-8BEEC4FEEA21}">
      <dgm:prSet/>
      <dgm:spPr/>
      <dgm:t>
        <a:bodyPr/>
        <a:lstStyle/>
        <a:p>
          <a:r>
            <a:rPr lang="en-US" dirty="0"/>
            <a:t>TWITTER</a:t>
          </a:r>
          <a:endParaRPr lang="es-NI" dirty="0"/>
        </a:p>
      </dgm:t>
    </dgm:pt>
    <dgm:pt modelId="{1141F4D4-6D04-44C1-B117-82309267DEFF}" type="parTrans" cxnId="{8F694D63-F1B3-4442-BD32-34AEF6E2636C}">
      <dgm:prSet/>
      <dgm:spPr/>
      <dgm:t>
        <a:bodyPr/>
        <a:lstStyle/>
        <a:p>
          <a:endParaRPr lang="es-NI"/>
        </a:p>
      </dgm:t>
    </dgm:pt>
    <dgm:pt modelId="{C8A0159D-92E0-4483-B367-CAFEDE5038D4}" type="sibTrans" cxnId="{8F694D63-F1B3-4442-BD32-34AEF6E2636C}">
      <dgm:prSet/>
      <dgm:spPr/>
      <dgm:t>
        <a:bodyPr/>
        <a:lstStyle/>
        <a:p>
          <a:endParaRPr lang="es-NI"/>
        </a:p>
      </dgm:t>
    </dgm:pt>
    <dgm:pt modelId="{802CDA55-AE92-4D36-A8A5-7243FC93A667}">
      <dgm:prSet/>
      <dgm:spPr/>
      <dgm:t>
        <a:bodyPr/>
        <a:lstStyle/>
        <a:p>
          <a:r>
            <a:rPr lang="en-US" dirty="0"/>
            <a:t>Textual</a:t>
          </a:r>
          <a:endParaRPr lang="es-NI" dirty="0"/>
        </a:p>
      </dgm:t>
    </dgm:pt>
    <dgm:pt modelId="{81B99DD9-40EA-4A75-B084-3883A86AD2F9}" type="parTrans" cxnId="{DF4F1921-4E16-497F-A65E-1DA7C9F037C8}">
      <dgm:prSet/>
      <dgm:spPr/>
      <dgm:t>
        <a:bodyPr/>
        <a:lstStyle/>
        <a:p>
          <a:endParaRPr lang="es-NI"/>
        </a:p>
      </dgm:t>
    </dgm:pt>
    <dgm:pt modelId="{B20C4254-7EDF-4C30-8695-353E81E177EF}" type="sibTrans" cxnId="{DF4F1921-4E16-497F-A65E-1DA7C9F037C8}">
      <dgm:prSet/>
      <dgm:spPr/>
      <dgm:t>
        <a:bodyPr/>
        <a:lstStyle/>
        <a:p>
          <a:endParaRPr lang="es-NI"/>
        </a:p>
      </dgm:t>
    </dgm:pt>
    <dgm:pt modelId="{EF7ABA8B-32B0-473A-A421-E4731CAF46E6}">
      <dgm:prSet/>
      <dgm:spPr/>
      <dgm:t>
        <a:bodyPr/>
        <a:lstStyle/>
        <a:p>
          <a:r>
            <a:rPr lang="en-US" dirty="0" err="1"/>
            <a:t>Conciso</a:t>
          </a:r>
          <a:endParaRPr lang="es-NI" dirty="0"/>
        </a:p>
      </dgm:t>
    </dgm:pt>
    <dgm:pt modelId="{E5C3D90D-1406-44F6-AA34-B965301E4F98}" type="parTrans" cxnId="{337943C3-8CDA-4C27-80A8-9BBEF02766F6}">
      <dgm:prSet/>
      <dgm:spPr/>
      <dgm:t>
        <a:bodyPr/>
        <a:lstStyle/>
        <a:p>
          <a:endParaRPr lang="es-NI"/>
        </a:p>
      </dgm:t>
    </dgm:pt>
    <dgm:pt modelId="{B1835FAA-81A1-46C4-8A1C-EA600C5F70F3}" type="sibTrans" cxnId="{337943C3-8CDA-4C27-80A8-9BBEF02766F6}">
      <dgm:prSet/>
      <dgm:spPr/>
      <dgm:t>
        <a:bodyPr/>
        <a:lstStyle/>
        <a:p>
          <a:endParaRPr lang="es-NI"/>
        </a:p>
      </dgm:t>
    </dgm:pt>
    <dgm:pt modelId="{DE690876-759D-4A61-BA37-D6026822E9AC}">
      <dgm:prSet/>
      <dgm:spPr/>
      <dgm:t>
        <a:bodyPr/>
        <a:lstStyle/>
        <a:p>
          <a:r>
            <a:rPr lang="en-US" dirty="0"/>
            <a:t>Visual</a:t>
          </a:r>
          <a:endParaRPr lang="es-NI" dirty="0"/>
        </a:p>
      </dgm:t>
    </dgm:pt>
    <dgm:pt modelId="{B8789B53-419D-4810-B851-EC2E47BC6569}" type="parTrans" cxnId="{0C41890C-3CDC-4405-8C33-89909C088D28}">
      <dgm:prSet/>
      <dgm:spPr/>
      <dgm:t>
        <a:bodyPr/>
        <a:lstStyle/>
        <a:p>
          <a:endParaRPr lang="es-NI"/>
        </a:p>
      </dgm:t>
    </dgm:pt>
    <dgm:pt modelId="{16F06451-3F20-44A1-B844-6835DDC5D09E}" type="sibTrans" cxnId="{0C41890C-3CDC-4405-8C33-89909C088D28}">
      <dgm:prSet/>
      <dgm:spPr/>
      <dgm:t>
        <a:bodyPr/>
        <a:lstStyle/>
        <a:p>
          <a:endParaRPr lang="es-NI"/>
        </a:p>
      </dgm:t>
    </dgm:pt>
    <dgm:pt modelId="{BA7DC80D-A2BB-4422-81AF-FD3D83475656}">
      <dgm:prSet/>
      <dgm:spPr/>
      <dgm:t>
        <a:bodyPr/>
        <a:lstStyle/>
        <a:p>
          <a:r>
            <a:rPr lang="en-US" dirty="0" err="1"/>
            <a:t>Dinamico</a:t>
          </a:r>
          <a:endParaRPr lang="es-NI" dirty="0"/>
        </a:p>
      </dgm:t>
    </dgm:pt>
    <dgm:pt modelId="{4E0D869B-7D44-4EA6-804F-3F30124108A9}" type="parTrans" cxnId="{06577F2B-F55C-40DF-8BB2-C1D17FB6D7C7}">
      <dgm:prSet/>
      <dgm:spPr/>
      <dgm:t>
        <a:bodyPr/>
        <a:lstStyle/>
        <a:p>
          <a:endParaRPr lang="es-NI"/>
        </a:p>
      </dgm:t>
    </dgm:pt>
    <dgm:pt modelId="{1D48D930-927E-4763-94D7-F65F1F1FB2D4}" type="sibTrans" cxnId="{06577F2B-F55C-40DF-8BB2-C1D17FB6D7C7}">
      <dgm:prSet/>
      <dgm:spPr/>
      <dgm:t>
        <a:bodyPr/>
        <a:lstStyle/>
        <a:p>
          <a:endParaRPr lang="es-NI"/>
        </a:p>
      </dgm:t>
    </dgm:pt>
    <dgm:pt modelId="{37F86142-5B44-43A3-9A83-A997B70A1989}" type="pres">
      <dgm:prSet presAssocID="{EB4FF87C-10BE-4929-87B1-B848EBC3CF87}" presName="Name0" presStyleCnt="0">
        <dgm:presLayoutVars>
          <dgm:dir/>
          <dgm:animLvl val="lvl"/>
          <dgm:resizeHandles val="exact"/>
        </dgm:presLayoutVars>
      </dgm:prSet>
      <dgm:spPr/>
    </dgm:pt>
    <dgm:pt modelId="{11E5CB2D-D4D2-4309-A887-64B69C55F965}" type="pres">
      <dgm:prSet presAssocID="{36D25095-B97E-43ED-A00A-88177BC80DB6}" presName="linNode" presStyleCnt="0"/>
      <dgm:spPr/>
    </dgm:pt>
    <dgm:pt modelId="{43298FFD-2A5A-4FD8-BB11-454286E23DD7}" type="pres">
      <dgm:prSet presAssocID="{36D25095-B97E-43ED-A00A-88177BC80DB6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B3003B9A-6B9D-46A4-996E-7F78C4D83E61}" type="pres">
      <dgm:prSet presAssocID="{36D25095-B97E-43ED-A00A-88177BC80DB6}" presName="descendantText" presStyleLbl="alignAccFollowNode1" presStyleIdx="0" presStyleCnt="5">
        <dgm:presLayoutVars>
          <dgm:bulletEnabled val="1"/>
        </dgm:presLayoutVars>
      </dgm:prSet>
      <dgm:spPr/>
    </dgm:pt>
    <dgm:pt modelId="{FDD0A19D-E479-4586-871E-A48D0135CAB9}" type="pres">
      <dgm:prSet presAssocID="{A86B1915-9915-4F5F-9E28-CAD2AD51C746}" presName="sp" presStyleCnt="0"/>
      <dgm:spPr/>
    </dgm:pt>
    <dgm:pt modelId="{7B1DB62D-6D84-4ACE-99DA-07F5B146F11B}" type="pres">
      <dgm:prSet presAssocID="{67D93686-C586-472F-8B7B-37ECF24FD3F2}" presName="linNode" presStyleCnt="0"/>
      <dgm:spPr/>
    </dgm:pt>
    <dgm:pt modelId="{D342E6B8-7DAB-45CF-AAA0-2EEE8890F2E0}" type="pres">
      <dgm:prSet presAssocID="{67D93686-C586-472F-8B7B-37ECF24FD3F2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401FE388-34DD-40E4-9E58-BC889A199C4E}" type="pres">
      <dgm:prSet presAssocID="{67D93686-C586-472F-8B7B-37ECF24FD3F2}" presName="descendantText" presStyleLbl="alignAccFollowNode1" presStyleIdx="1" presStyleCnt="5">
        <dgm:presLayoutVars>
          <dgm:bulletEnabled val="1"/>
        </dgm:presLayoutVars>
      </dgm:prSet>
      <dgm:spPr/>
    </dgm:pt>
    <dgm:pt modelId="{B2AE55C7-FF69-4C01-A91D-9ACCADD6F52B}" type="pres">
      <dgm:prSet presAssocID="{23EE43BD-ECBB-429F-99FC-04EA45E65858}" presName="sp" presStyleCnt="0"/>
      <dgm:spPr/>
    </dgm:pt>
    <dgm:pt modelId="{75670AEE-7788-4A03-A9E0-DC51A2846DC4}" type="pres">
      <dgm:prSet presAssocID="{BB2A9B52-9BDA-4ED3-8ED5-C13C6E199EF7}" presName="linNode" presStyleCnt="0"/>
      <dgm:spPr/>
    </dgm:pt>
    <dgm:pt modelId="{FE2D81D7-1AD0-4003-94CC-BA7CC413A031}" type="pres">
      <dgm:prSet presAssocID="{BB2A9B52-9BDA-4ED3-8ED5-C13C6E199EF7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32F38BC8-58A6-4072-AB7B-CA1D08759E98}" type="pres">
      <dgm:prSet presAssocID="{BB2A9B52-9BDA-4ED3-8ED5-C13C6E199EF7}" presName="descendantText" presStyleLbl="alignAccFollowNode1" presStyleIdx="2" presStyleCnt="5">
        <dgm:presLayoutVars>
          <dgm:bulletEnabled val="1"/>
        </dgm:presLayoutVars>
      </dgm:prSet>
      <dgm:spPr/>
    </dgm:pt>
    <dgm:pt modelId="{84FA507D-6CA7-47B6-B7C0-FBC31D29BA41}" type="pres">
      <dgm:prSet presAssocID="{6E297FED-BCF8-4635-A8DF-E2D10F870E47}" presName="sp" presStyleCnt="0"/>
      <dgm:spPr/>
    </dgm:pt>
    <dgm:pt modelId="{3295BBAB-00D2-488D-BA83-1B19F8295183}" type="pres">
      <dgm:prSet presAssocID="{F9064B58-35DF-470E-B9B9-430331728239}" presName="linNode" presStyleCnt="0"/>
      <dgm:spPr/>
    </dgm:pt>
    <dgm:pt modelId="{480B263E-DEB8-49D6-92A5-67033CCDAE4B}" type="pres">
      <dgm:prSet presAssocID="{F9064B58-35DF-470E-B9B9-430331728239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741D34F3-412C-4633-AAC6-41704B6BA639}" type="pres">
      <dgm:prSet presAssocID="{F9064B58-35DF-470E-B9B9-430331728239}" presName="descendantText" presStyleLbl="alignAccFollowNode1" presStyleIdx="3" presStyleCnt="5">
        <dgm:presLayoutVars>
          <dgm:bulletEnabled val="1"/>
        </dgm:presLayoutVars>
      </dgm:prSet>
      <dgm:spPr/>
    </dgm:pt>
    <dgm:pt modelId="{5E24ECB7-7DB2-4584-824D-331B6118B05A}" type="pres">
      <dgm:prSet presAssocID="{9B4D220E-7080-44EA-956F-E67BBDA26D3A}" presName="sp" presStyleCnt="0"/>
      <dgm:spPr/>
    </dgm:pt>
    <dgm:pt modelId="{C805F8C3-804E-406B-9E4C-D736A12053EA}" type="pres">
      <dgm:prSet presAssocID="{E7BB8E0A-4383-434D-B90D-8BEEC4FEEA21}" presName="linNode" presStyleCnt="0"/>
      <dgm:spPr/>
    </dgm:pt>
    <dgm:pt modelId="{7DD2D1E5-DA02-4AC0-9770-56B89D5CEAFC}" type="pres">
      <dgm:prSet presAssocID="{E7BB8E0A-4383-434D-B90D-8BEEC4FEEA21}" presName="parentText" presStyleLbl="node1" presStyleIdx="4" presStyleCnt="5">
        <dgm:presLayoutVars>
          <dgm:chMax val="1"/>
          <dgm:bulletEnabled val="1"/>
        </dgm:presLayoutVars>
      </dgm:prSet>
      <dgm:spPr/>
    </dgm:pt>
    <dgm:pt modelId="{10D49414-E333-4CD4-A8B6-8AD6FA87695B}" type="pres">
      <dgm:prSet presAssocID="{E7BB8E0A-4383-434D-B90D-8BEEC4FEEA21}" presName="descendantText" presStyleLbl="alignAccFollowNode1" presStyleIdx="4" presStyleCnt="5">
        <dgm:presLayoutVars>
          <dgm:bulletEnabled val="1"/>
        </dgm:presLayoutVars>
      </dgm:prSet>
      <dgm:spPr/>
    </dgm:pt>
  </dgm:ptLst>
  <dgm:cxnLst>
    <dgm:cxn modelId="{25957903-4DF0-4348-96EC-C56BA7552326}" type="presOf" srcId="{BB2A9B52-9BDA-4ED3-8ED5-C13C6E199EF7}" destId="{FE2D81D7-1AD0-4003-94CC-BA7CC413A031}" srcOrd="0" destOrd="0" presId="urn:microsoft.com/office/officeart/2005/8/layout/vList5"/>
    <dgm:cxn modelId="{7AEE5409-32B6-4498-940C-AFF523D34EA5}" srcId="{67D93686-C586-472F-8B7B-37ECF24FD3F2}" destId="{15F25430-24A4-45BD-B668-0696F8269A0B}" srcOrd="1" destOrd="0" parTransId="{A95C1D92-8BFB-40E4-9E86-BAB98097E70B}" sibTransId="{516752F3-99A5-4945-8F32-2847EC151474}"/>
    <dgm:cxn modelId="{0C41890C-3CDC-4405-8C33-89909C088D28}" srcId="{F9064B58-35DF-470E-B9B9-430331728239}" destId="{DE690876-759D-4A61-BA37-D6026822E9AC}" srcOrd="0" destOrd="0" parTransId="{B8789B53-419D-4810-B851-EC2E47BC6569}" sibTransId="{16F06451-3F20-44A1-B844-6835DDC5D09E}"/>
    <dgm:cxn modelId="{C180111E-440F-4D9D-B8AC-4DD1DCE3A93F}" type="presOf" srcId="{F9064B58-35DF-470E-B9B9-430331728239}" destId="{480B263E-DEB8-49D6-92A5-67033CCDAE4B}" srcOrd="0" destOrd="0" presId="urn:microsoft.com/office/officeart/2005/8/layout/vList5"/>
    <dgm:cxn modelId="{DF4F1921-4E16-497F-A65E-1DA7C9F037C8}" srcId="{E7BB8E0A-4383-434D-B90D-8BEEC4FEEA21}" destId="{802CDA55-AE92-4D36-A8A5-7243FC93A667}" srcOrd="0" destOrd="0" parTransId="{81B99DD9-40EA-4A75-B084-3883A86AD2F9}" sibTransId="{B20C4254-7EDF-4C30-8695-353E81E177EF}"/>
    <dgm:cxn modelId="{F3FFA924-0CA7-4792-9F21-DC9BD722BB1E}" srcId="{EB4FF87C-10BE-4929-87B1-B848EBC3CF87}" destId="{36D25095-B97E-43ED-A00A-88177BC80DB6}" srcOrd="0" destOrd="0" parTransId="{DA3FF98D-5F29-4B86-9E0D-220600F184E6}" sibTransId="{A86B1915-9915-4F5F-9E28-CAD2AD51C746}"/>
    <dgm:cxn modelId="{06577F2B-F55C-40DF-8BB2-C1D17FB6D7C7}" srcId="{F9064B58-35DF-470E-B9B9-430331728239}" destId="{BA7DC80D-A2BB-4422-81AF-FD3D83475656}" srcOrd="1" destOrd="0" parTransId="{4E0D869B-7D44-4EA6-804F-3F30124108A9}" sibTransId="{1D48D930-927E-4763-94D7-F65F1F1FB2D4}"/>
    <dgm:cxn modelId="{C1C3E15D-DD16-4776-843F-0578D1E84854}" type="presOf" srcId="{7B36CED2-6EC3-4C63-BEB1-575F9B6E152D}" destId="{32F38BC8-58A6-4072-AB7B-CA1D08759E98}" srcOrd="0" destOrd="1" presId="urn:microsoft.com/office/officeart/2005/8/layout/vList5"/>
    <dgm:cxn modelId="{8F694D63-F1B3-4442-BD32-34AEF6E2636C}" srcId="{EB4FF87C-10BE-4929-87B1-B848EBC3CF87}" destId="{E7BB8E0A-4383-434D-B90D-8BEEC4FEEA21}" srcOrd="4" destOrd="0" parTransId="{1141F4D4-6D04-44C1-B117-82309267DEFF}" sibTransId="{C8A0159D-92E0-4483-B367-CAFEDE5038D4}"/>
    <dgm:cxn modelId="{61EA3164-ADB6-41AB-81AD-A0B3D5AEDC02}" srcId="{EB4FF87C-10BE-4929-87B1-B848EBC3CF87}" destId="{67D93686-C586-472F-8B7B-37ECF24FD3F2}" srcOrd="1" destOrd="0" parTransId="{72498D93-D75A-4AAE-95E9-E316D3C96DE7}" sibTransId="{23EE43BD-ECBB-429F-99FC-04EA45E65858}"/>
    <dgm:cxn modelId="{44A6CF66-B59C-419B-B13F-4B2152C815D6}" srcId="{BB2A9B52-9BDA-4ED3-8ED5-C13C6E199EF7}" destId="{7B36CED2-6EC3-4C63-BEB1-575F9B6E152D}" srcOrd="1" destOrd="0" parTransId="{ECD7A900-3739-4A35-886F-492B1F1C1359}" sibTransId="{76828A31-0DC2-407E-83E9-1BBBB54E3F8F}"/>
    <dgm:cxn modelId="{13A08C48-804D-4803-9EAF-8F80B501ED87}" type="presOf" srcId="{36D25095-B97E-43ED-A00A-88177BC80DB6}" destId="{43298FFD-2A5A-4FD8-BB11-454286E23DD7}" srcOrd="0" destOrd="0" presId="urn:microsoft.com/office/officeart/2005/8/layout/vList5"/>
    <dgm:cxn modelId="{2D3CFB68-4DDE-437A-8328-A17D2CD5BCBD}" type="presOf" srcId="{BA7DC80D-A2BB-4422-81AF-FD3D83475656}" destId="{741D34F3-412C-4633-AAC6-41704B6BA639}" srcOrd="0" destOrd="1" presId="urn:microsoft.com/office/officeart/2005/8/layout/vList5"/>
    <dgm:cxn modelId="{26A2006F-6344-4BA6-80BE-896F2CE68A7F}" srcId="{EB4FF87C-10BE-4929-87B1-B848EBC3CF87}" destId="{F9064B58-35DF-470E-B9B9-430331728239}" srcOrd="3" destOrd="0" parTransId="{D92D5B8A-CE11-4457-970C-C585BCD0111A}" sibTransId="{9B4D220E-7080-44EA-956F-E67BBDA26D3A}"/>
    <dgm:cxn modelId="{6F6B1554-4D1E-4B0D-90C4-84FE13497223}" type="presOf" srcId="{15F25430-24A4-45BD-B668-0696F8269A0B}" destId="{401FE388-34DD-40E4-9E58-BC889A199C4E}" srcOrd="0" destOrd="1" presId="urn:microsoft.com/office/officeart/2005/8/layout/vList5"/>
    <dgm:cxn modelId="{5508AE56-247B-4B3A-A67E-E845B16560F1}" type="presOf" srcId="{E7BB8E0A-4383-434D-B90D-8BEEC4FEEA21}" destId="{7DD2D1E5-DA02-4AC0-9770-56B89D5CEAFC}" srcOrd="0" destOrd="0" presId="urn:microsoft.com/office/officeart/2005/8/layout/vList5"/>
    <dgm:cxn modelId="{9CE6C581-57D9-4E26-A418-269329DFB8AE}" type="presOf" srcId="{67D93686-C586-472F-8B7B-37ECF24FD3F2}" destId="{D342E6B8-7DAB-45CF-AAA0-2EEE8890F2E0}" srcOrd="0" destOrd="0" presId="urn:microsoft.com/office/officeart/2005/8/layout/vList5"/>
    <dgm:cxn modelId="{928CFA83-6385-4DDE-8D50-92A4B26B05C9}" type="presOf" srcId="{AD22502A-1EDD-4C23-B2C1-12DB3E331AB6}" destId="{B3003B9A-6B9D-46A4-996E-7F78C4D83E61}" srcOrd="0" destOrd="1" presId="urn:microsoft.com/office/officeart/2005/8/layout/vList5"/>
    <dgm:cxn modelId="{0D91C38C-466C-4598-897B-9CC721BC055E}" srcId="{BB2A9B52-9BDA-4ED3-8ED5-C13C6E199EF7}" destId="{2A1874B4-E587-4170-A3F3-3B2AD16C0EB1}" srcOrd="0" destOrd="0" parTransId="{8619F863-316C-414E-8837-95C73F96083C}" sibTransId="{B3E27CEF-6189-4590-8721-6E924DB105B6}"/>
    <dgm:cxn modelId="{F6510AA1-86D9-4526-B947-BAA3425051E4}" type="presOf" srcId="{802CDA55-AE92-4D36-A8A5-7243FC93A667}" destId="{10D49414-E333-4CD4-A8B6-8AD6FA87695B}" srcOrd="0" destOrd="0" presId="urn:microsoft.com/office/officeart/2005/8/layout/vList5"/>
    <dgm:cxn modelId="{87235AAF-2C21-414C-8370-BE2D21774947}" srcId="{36D25095-B97E-43ED-A00A-88177BC80DB6}" destId="{AD22502A-1EDD-4C23-B2C1-12DB3E331AB6}" srcOrd="1" destOrd="0" parTransId="{823B60D9-21C2-4ED0-B32C-126B79DE3430}" sibTransId="{97C9CB2E-66F2-4972-A7F1-B41955915430}"/>
    <dgm:cxn modelId="{993BBBB3-92D9-4A13-B4E4-CC40322F6EC7}" type="presOf" srcId="{24EBF2FA-CEE6-4C46-9F71-27711CF8B1DC}" destId="{B3003B9A-6B9D-46A4-996E-7F78C4D83E61}" srcOrd="0" destOrd="0" presId="urn:microsoft.com/office/officeart/2005/8/layout/vList5"/>
    <dgm:cxn modelId="{A19353B9-B4B8-490E-9FF1-D67CF717662C}" srcId="{36D25095-B97E-43ED-A00A-88177BC80DB6}" destId="{24EBF2FA-CEE6-4C46-9F71-27711CF8B1DC}" srcOrd="0" destOrd="0" parTransId="{F564C550-59C8-4EBE-9846-FE43B0FFD415}" sibTransId="{FEA8A423-4F68-4D71-9AB6-6107235757F6}"/>
    <dgm:cxn modelId="{EF02E8BA-644F-4188-A1EA-B0BB437C3B22}" srcId="{EB4FF87C-10BE-4929-87B1-B848EBC3CF87}" destId="{BB2A9B52-9BDA-4ED3-8ED5-C13C6E199EF7}" srcOrd="2" destOrd="0" parTransId="{497F4599-4FEB-4164-8A01-C5E8F255E53F}" sibTransId="{6E297FED-BCF8-4635-A8DF-E2D10F870E47}"/>
    <dgm:cxn modelId="{372657BE-7F81-424F-9B7B-C2E7A6781944}" type="presOf" srcId="{DE690876-759D-4A61-BA37-D6026822E9AC}" destId="{741D34F3-412C-4633-AAC6-41704B6BA639}" srcOrd="0" destOrd="0" presId="urn:microsoft.com/office/officeart/2005/8/layout/vList5"/>
    <dgm:cxn modelId="{AC5455C0-E03C-4B75-B7B4-5066A49CCBDF}" type="presOf" srcId="{DC6AA021-087C-4D14-A6FD-1B4E14F54196}" destId="{401FE388-34DD-40E4-9E58-BC889A199C4E}" srcOrd="0" destOrd="0" presId="urn:microsoft.com/office/officeart/2005/8/layout/vList5"/>
    <dgm:cxn modelId="{337943C3-8CDA-4C27-80A8-9BBEF02766F6}" srcId="{E7BB8E0A-4383-434D-B90D-8BEEC4FEEA21}" destId="{EF7ABA8B-32B0-473A-A421-E4731CAF46E6}" srcOrd="1" destOrd="0" parTransId="{E5C3D90D-1406-44F6-AA34-B965301E4F98}" sibTransId="{B1835FAA-81A1-46C4-8A1C-EA600C5F70F3}"/>
    <dgm:cxn modelId="{E47099CE-F7E2-472B-A740-BDA8758D3907}" type="presOf" srcId="{2A1874B4-E587-4170-A3F3-3B2AD16C0EB1}" destId="{32F38BC8-58A6-4072-AB7B-CA1D08759E98}" srcOrd="0" destOrd="0" presId="urn:microsoft.com/office/officeart/2005/8/layout/vList5"/>
    <dgm:cxn modelId="{FFF77CD2-A422-4C5C-A855-9790C5F16714}" srcId="{67D93686-C586-472F-8B7B-37ECF24FD3F2}" destId="{DC6AA021-087C-4D14-A6FD-1B4E14F54196}" srcOrd="0" destOrd="0" parTransId="{515804CB-4492-42CC-AD43-CBB615F4B3B3}" sibTransId="{4F5822C5-2907-4863-AEA2-167A7DB653F1}"/>
    <dgm:cxn modelId="{2E3C78E4-F787-4705-BBE3-0F27BF491629}" type="presOf" srcId="{EF7ABA8B-32B0-473A-A421-E4731CAF46E6}" destId="{10D49414-E333-4CD4-A8B6-8AD6FA87695B}" srcOrd="0" destOrd="1" presId="urn:microsoft.com/office/officeart/2005/8/layout/vList5"/>
    <dgm:cxn modelId="{8906DAE4-6E29-43D4-BFC5-0DC26D2CE568}" type="presOf" srcId="{EB4FF87C-10BE-4929-87B1-B848EBC3CF87}" destId="{37F86142-5B44-43A3-9A83-A997B70A1989}" srcOrd="0" destOrd="0" presId="urn:microsoft.com/office/officeart/2005/8/layout/vList5"/>
    <dgm:cxn modelId="{E5A58DBE-CA88-4783-A594-0AA83D28522A}" type="presParOf" srcId="{37F86142-5B44-43A3-9A83-A997B70A1989}" destId="{11E5CB2D-D4D2-4309-A887-64B69C55F965}" srcOrd="0" destOrd="0" presId="urn:microsoft.com/office/officeart/2005/8/layout/vList5"/>
    <dgm:cxn modelId="{49782367-2261-470B-B58F-386B6FEF448F}" type="presParOf" srcId="{11E5CB2D-D4D2-4309-A887-64B69C55F965}" destId="{43298FFD-2A5A-4FD8-BB11-454286E23DD7}" srcOrd="0" destOrd="0" presId="urn:microsoft.com/office/officeart/2005/8/layout/vList5"/>
    <dgm:cxn modelId="{29456B19-86DD-48DF-9B7A-A70ADA501224}" type="presParOf" srcId="{11E5CB2D-D4D2-4309-A887-64B69C55F965}" destId="{B3003B9A-6B9D-46A4-996E-7F78C4D83E61}" srcOrd="1" destOrd="0" presId="urn:microsoft.com/office/officeart/2005/8/layout/vList5"/>
    <dgm:cxn modelId="{E1951C56-5917-4B87-8936-4CD2C446CA7A}" type="presParOf" srcId="{37F86142-5B44-43A3-9A83-A997B70A1989}" destId="{FDD0A19D-E479-4586-871E-A48D0135CAB9}" srcOrd="1" destOrd="0" presId="urn:microsoft.com/office/officeart/2005/8/layout/vList5"/>
    <dgm:cxn modelId="{EDA99FE4-FFF8-4A80-A480-F68D7099CBBD}" type="presParOf" srcId="{37F86142-5B44-43A3-9A83-A997B70A1989}" destId="{7B1DB62D-6D84-4ACE-99DA-07F5B146F11B}" srcOrd="2" destOrd="0" presId="urn:microsoft.com/office/officeart/2005/8/layout/vList5"/>
    <dgm:cxn modelId="{6CC57194-3B7D-4399-995B-3895FFBFF64A}" type="presParOf" srcId="{7B1DB62D-6D84-4ACE-99DA-07F5B146F11B}" destId="{D342E6B8-7DAB-45CF-AAA0-2EEE8890F2E0}" srcOrd="0" destOrd="0" presId="urn:microsoft.com/office/officeart/2005/8/layout/vList5"/>
    <dgm:cxn modelId="{505FF9E2-E226-457E-880A-19070E82F7B6}" type="presParOf" srcId="{7B1DB62D-6D84-4ACE-99DA-07F5B146F11B}" destId="{401FE388-34DD-40E4-9E58-BC889A199C4E}" srcOrd="1" destOrd="0" presId="urn:microsoft.com/office/officeart/2005/8/layout/vList5"/>
    <dgm:cxn modelId="{0D8A71C9-C1CB-47C0-912C-1075F72352E5}" type="presParOf" srcId="{37F86142-5B44-43A3-9A83-A997B70A1989}" destId="{B2AE55C7-FF69-4C01-A91D-9ACCADD6F52B}" srcOrd="3" destOrd="0" presId="urn:microsoft.com/office/officeart/2005/8/layout/vList5"/>
    <dgm:cxn modelId="{ED50EA3B-3389-49F2-BA3C-9EBD3D981E16}" type="presParOf" srcId="{37F86142-5B44-43A3-9A83-A997B70A1989}" destId="{75670AEE-7788-4A03-A9E0-DC51A2846DC4}" srcOrd="4" destOrd="0" presId="urn:microsoft.com/office/officeart/2005/8/layout/vList5"/>
    <dgm:cxn modelId="{7B3616F6-CC47-43D4-89CA-9C240C9C1E05}" type="presParOf" srcId="{75670AEE-7788-4A03-A9E0-DC51A2846DC4}" destId="{FE2D81D7-1AD0-4003-94CC-BA7CC413A031}" srcOrd="0" destOrd="0" presId="urn:microsoft.com/office/officeart/2005/8/layout/vList5"/>
    <dgm:cxn modelId="{1DF72D62-5EEC-41E2-A8CE-219971D0FF5F}" type="presParOf" srcId="{75670AEE-7788-4A03-A9E0-DC51A2846DC4}" destId="{32F38BC8-58A6-4072-AB7B-CA1D08759E98}" srcOrd="1" destOrd="0" presId="urn:microsoft.com/office/officeart/2005/8/layout/vList5"/>
    <dgm:cxn modelId="{8A085DC9-9678-4C77-A808-B0E0053003A5}" type="presParOf" srcId="{37F86142-5B44-43A3-9A83-A997B70A1989}" destId="{84FA507D-6CA7-47B6-B7C0-FBC31D29BA41}" srcOrd="5" destOrd="0" presId="urn:microsoft.com/office/officeart/2005/8/layout/vList5"/>
    <dgm:cxn modelId="{0A5581A4-3FA4-4AA2-A79A-40E1C40CDEE9}" type="presParOf" srcId="{37F86142-5B44-43A3-9A83-A997B70A1989}" destId="{3295BBAB-00D2-488D-BA83-1B19F8295183}" srcOrd="6" destOrd="0" presId="urn:microsoft.com/office/officeart/2005/8/layout/vList5"/>
    <dgm:cxn modelId="{2A73C3E9-E234-42BB-BD02-436DF625FE4D}" type="presParOf" srcId="{3295BBAB-00D2-488D-BA83-1B19F8295183}" destId="{480B263E-DEB8-49D6-92A5-67033CCDAE4B}" srcOrd="0" destOrd="0" presId="urn:microsoft.com/office/officeart/2005/8/layout/vList5"/>
    <dgm:cxn modelId="{86050726-9D0B-43A0-B890-0D72C86B4C39}" type="presParOf" srcId="{3295BBAB-00D2-488D-BA83-1B19F8295183}" destId="{741D34F3-412C-4633-AAC6-41704B6BA639}" srcOrd="1" destOrd="0" presId="urn:microsoft.com/office/officeart/2005/8/layout/vList5"/>
    <dgm:cxn modelId="{D81E61D0-CFCE-49CA-8786-3950E602ECA0}" type="presParOf" srcId="{37F86142-5B44-43A3-9A83-A997B70A1989}" destId="{5E24ECB7-7DB2-4584-824D-331B6118B05A}" srcOrd="7" destOrd="0" presId="urn:microsoft.com/office/officeart/2005/8/layout/vList5"/>
    <dgm:cxn modelId="{86A832E9-9C51-486D-B327-435253212C2A}" type="presParOf" srcId="{37F86142-5B44-43A3-9A83-A997B70A1989}" destId="{C805F8C3-804E-406B-9E4C-D736A12053EA}" srcOrd="8" destOrd="0" presId="urn:microsoft.com/office/officeart/2005/8/layout/vList5"/>
    <dgm:cxn modelId="{052948CF-5DDB-4FA9-90C3-80EE26F9DEC6}" type="presParOf" srcId="{C805F8C3-804E-406B-9E4C-D736A12053EA}" destId="{7DD2D1E5-DA02-4AC0-9770-56B89D5CEAFC}" srcOrd="0" destOrd="0" presId="urn:microsoft.com/office/officeart/2005/8/layout/vList5"/>
    <dgm:cxn modelId="{7C19674C-49F9-4A06-989E-56C993404D6A}" type="presParOf" srcId="{C805F8C3-804E-406B-9E4C-D736A12053EA}" destId="{10D49414-E333-4CD4-A8B6-8AD6FA87695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3B8B83-CD9A-440B-B6A2-49CF87B47381}">
      <dsp:nvSpPr>
        <dsp:cNvPr id="0" name=""/>
        <dsp:cNvSpPr/>
      </dsp:nvSpPr>
      <dsp:spPr>
        <a:xfrm>
          <a:off x="2125846" y="3886006"/>
          <a:ext cx="106432" cy="23415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41514"/>
              </a:lnTo>
              <a:lnTo>
                <a:pt x="106432" y="2341514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91CA17-0050-4E72-A184-9C9EBF5F03D3}">
      <dsp:nvSpPr>
        <dsp:cNvPr id="0" name=""/>
        <dsp:cNvSpPr/>
      </dsp:nvSpPr>
      <dsp:spPr>
        <a:xfrm>
          <a:off x="2125846" y="3886006"/>
          <a:ext cx="106432" cy="18377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7734"/>
              </a:lnTo>
              <a:lnTo>
                <a:pt x="106432" y="1837734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0F6E79-9023-42B2-A37B-2697A47875D8}">
      <dsp:nvSpPr>
        <dsp:cNvPr id="0" name=""/>
        <dsp:cNvSpPr/>
      </dsp:nvSpPr>
      <dsp:spPr>
        <a:xfrm>
          <a:off x="2125846" y="3886006"/>
          <a:ext cx="106432" cy="13339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953"/>
              </a:lnTo>
              <a:lnTo>
                <a:pt x="106432" y="1333953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4D9A5A-C06A-4D9D-B5DF-84BDAD50E8AE}">
      <dsp:nvSpPr>
        <dsp:cNvPr id="0" name=""/>
        <dsp:cNvSpPr/>
      </dsp:nvSpPr>
      <dsp:spPr>
        <a:xfrm>
          <a:off x="2125846" y="3886006"/>
          <a:ext cx="106432" cy="8301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0173"/>
              </a:lnTo>
              <a:lnTo>
                <a:pt x="106432" y="830173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1CC16B-3F95-48B0-86C0-D246389A2E1C}">
      <dsp:nvSpPr>
        <dsp:cNvPr id="0" name=""/>
        <dsp:cNvSpPr/>
      </dsp:nvSpPr>
      <dsp:spPr>
        <a:xfrm>
          <a:off x="2125846" y="3886006"/>
          <a:ext cx="106432" cy="3263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6392"/>
              </a:lnTo>
              <a:lnTo>
                <a:pt x="106432" y="32639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7E7755-12B8-4289-9F77-54128367588B}">
      <dsp:nvSpPr>
        <dsp:cNvPr id="0" name=""/>
        <dsp:cNvSpPr/>
      </dsp:nvSpPr>
      <dsp:spPr>
        <a:xfrm>
          <a:off x="2480621" y="359543"/>
          <a:ext cx="535710" cy="3349075"/>
        </a:xfrm>
        <a:custGeom>
          <a:avLst/>
          <a:gdLst/>
          <a:ahLst/>
          <a:cxnLst/>
          <a:rect l="0" t="0" r="0" b="0"/>
          <a:pathLst>
            <a:path>
              <a:moveTo>
                <a:pt x="535710" y="0"/>
              </a:moveTo>
              <a:lnTo>
                <a:pt x="535710" y="3349075"/>
              </a:lnTo>
              <a:lnTo>
                <a:pt x="0" y="3349075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87C7C9-C004-4ED9-9B6A-AAAF28BA02AA}">
      <dsp:nvSpPr>
        <dsp:cNvPr id="0" name=""/>
        <dsp:cNvSpPr/>
      </dsp:nvSpPr>
      <dsp:spPr>
        <a:xfrm>
          <a:off x="4304164" y="863324"/>
          <a:ext cx="858555" cy="1490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502"/>
              </a:lnTo>
              <a:lnTo>
                <a:pt x="858555" y="74502"/>
              </a:lnTo>
              <a:lnTo>
                <a:pt x="858555" y="149005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0CB8ED-5126-48D3-B225-6A672D460169}">
      <dsp:nvSpPr>
        <dsp:cNvPr id="0" name=""/>
        <dsp:cNvSpPr/>
      </dsp:nvSpPr>
      <dsp:spPr>
        <a:xfrm>
          <a:off x="4020344" y="1367104"/>
          <a:ext cx="106432" cy="8301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0173"/>
              </a:lnTo>
              <a:lnTo>
                <a:pt x="106432" y="830173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4ACEFD-DD22-4188-936A-E4FCB54D5023}">
      <dsp:nvSpPr>
        <dsp:cNvPr id="0" name=""/>
        <dsp:cNvSpPr/>
      </dsp:nvSpPr>
      <dsp:spPr>
        <a:xfrm>
          <a:off x="4020344" y="1367104"/>
          <a:ext cx="106432" cy="3263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6392"/>
              </a:lnTo>
              <a:lnTo>
                <a:pt x="106432" y="32639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5C024F-8836-4713-8C4D-8495411B45BE}">
      <dsp:nvSpPr>
        <dsp:cNvPr id="0" name=""/>
        <dsp:cNvSpPr/>
      </dsp:nvSpPr>
      <dsp:spPr>
        <a:xfrm>
          <a:off x="4258444" y="863324"/>
          <a:ext cx="91440" cy="14900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9005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3FC2BB-1C6C-409C-B795-044527034C24}">
      <dsp:nvSpPr>
        <dsp:cNvPr id="0" name=""/>
        <dsp:cNvSpPr/>
      </dsp:nvSpPr>
      <dsp:spPr>
        <a:xfrm>
          <a:off x="3161789" y="1367104"/>
          <a:ext cx="106432" cy="13339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953"/>
              </a:lnTo>
              <a:lnTo>
                <a:pt x="106432" y="1333953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EC3A0-B2F2-4673-918E-C88BC956B2F7}">
      <dsp:nvSpPr>
        <dsp:cNvPr id="0" name=""/>
        <dsp:cNvSpPr/>
      </dsp:nvSpPr>
      <dsp:spPr>
        <a:xfrm>
          <a:off x="3161789" y="1367104"/>
          <a:ext cx="106432" cy="8301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0173"/>
              </a:lnTo>
              <a:lnTo>
                <a:pt x="106432" y="830173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3B4F89-0AE4-49E1-989F-709B39AA2683}">
      <dsp:nvSpPr>
        <dsp:cNvPr id="0" name=""/>
        <dsp:cNvSpPr/>
      </dsp:nvSpPr>
      <dsp:spPr>
        <a:xfrm>
          <a:off x="3161789" y="1367104"/>
          <a:ext cx="106432" cy="3263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6392"/>
              </a:lnTo>
              <a:lnTo>
                <a:pt x="106432" y="32639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A5FAA6-2F6F-40B8-A095-7C0C6AB5A279}">
      <dsp:nvSpPr>
        <dsp:cNvPr id="0" name=""/>
        <dsp:cNvSpPr/>
      </dsp:nvSpPr>
      <dsp:spPr>
        <a:xfrm>
          <a:off x="3445609" y="863324"/>
          <a:ext cx="858555" cy="149005"/>
        </a:xfrm>
        <a:custGeom>
          <a:avLst/>
          <a:gdLst/>
          <a:ahLst/>
          <a:cxnLst/>
          <a:rect l="0" t="0" r="0" b="0"/>
          <a:pathLst>
            <a:path>
              <a:moveTo>
                <a:pt x="858555" y="0"/>
              </a:moveTo>
              <a:lnTo>
                <a:pt x="858555" y="74502"/>
              </a:lnTo>
              <a:lnTo>
                <a:pt x="0" y="74502"/>
              </a:lnTo>
              <a:lnTo>
                <a:pt x="0" y="149005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A0493F-AF26-46B2-8F0C-9B5D30A8ADFE}">
      <dsp:nvSpPr>
        <dsp:cNvPr id="0" name=""/>
        <dsp:cNvSpPr/>
      </dsp:nvSpPr>
      <dsp:spPr>
        <a:xfrm>
          <a:off x="3016331" y="359543"/>
          <a:ext cx="933058" cy="3263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6392"/>
              </a:lnTo>
              <a:lnTo>
                <a:pt x="933058" y="32639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7994D4-D9DC-4BBE-AE21-118DCB61D313}">
      <dsp:nvSpPr>
        <dsp:cNvPr id="0" name=""/>
        <dsp:cNvSpPr/>
      </dsp:nvSpPr>
      <dsp:spPr>
        <a:xfrm>
          <a:off x="2125846" y="863324"/>
          <a:ext cx="106432" cy="23415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41514"/>
              </a:lnTo>
              <a:lnTo>
                <a:pt x="106432" y="2341514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15F8F0-8F21-43E9-82D8-AD16402779AA}">
      <dsp:nvSpPr>
        <dsp:cNvPr id="0" name=""/>
        <dsp:cNvSpPr/>
      </dsp:nvSpPr>
      <dsp:spPr>
        <a:xfrm>
          <a:off x="2125846" y="863324"/>
          <a:ext cx="106432" cy="18377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7734"/>
              </a:lnTo>
              <a:lnTo>
                <a:pt x="106432" y="1837734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1BF62A-B0DF-42E3-9C3E-5D529F51688B}">
      <dsp:nvSpPr>
        <dsp:cNvPr id="0" name=""/>
        <dsp:cNvSpPr/>
      </dsp:nvSpPr>
      <dsp:spPr>
        <a:xfrm>
          <a:off x="2125846" y="863324"/>
          <a:ext cx="106432" cy="13339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953"/>
              </a:lnTo>
              <a:lnTo>
                <a:pt x="106432" y="1333953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6C0375-2856-4BDE-B5AD-B34A3193AAB9}">
      <dsp:nvSpPr>
        <dsp:cNvPr id="0" name=""/>
        <dsp:cNvSpPr/>
      </dsp:nvSpPr>
      <dsp:spPr>
        <a:xfrm>
          <a:off x="2125846" y="863324"/>
          <a:ext cx="106432" cy="8301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0173"/>
              </a:lnTo>
              <a:lnTo>
                <a:pt x="106432" y="830173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910427-F012-4DA9-B5EB-74E4AE830117}">
      <dsp:nvSpPr>
        <dsp:cNvPr id="0" name=""/>
        <dsp:cNvSpPr/>
      </dsp:nvSpPr>
      <dsp:spPr>
        <a:xfrm>
          <a:off x="2125846" y="863324"/>
          <a:ext cx="106432" cy="3263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6392"/>
              </a:lnTo>
              <a:lnTo>
                <a:pt x="106432" y="32639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DE3C05-C832-489C-B187-6053CFAD7483}">
      <dsp:nvSpPr>
        <dsp:cNvPr id="0" name=""/>
        <dsp:cNvSpPr/>
      </dsp:nvSpPr>
      <dsp:spPr>
        <a:xfrm>
          <a:off x="2480621" y="359543"/>
          <a:ext cx="535710" cy="326392"/>
        </a:xfrm>
        <a:custGeom>
          <a:avLst/>
          <a:gdLst/>
          <a:ahLst/>
          <a:cxnLst/>
          <a:rect l="0" t="0" r="0" b="0"/>
          <a:pathLst>
            <a:path>
              <a:moveTo>
                <a:pt x="535710" y="0"/>
              </a:moveTo>
              <a:lnTo>
                <a:pt x="535710" y="326392"/>
              </a:lnTo>
              <a:lnTo>
                <a:pt x="0" y="32639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DE6D2E-17D4-4871-BF31-AB598304065B}">
      <dsp:nvSpPr>
        <dsp:cNvPr id="0" name=""/>
        <dsp:cNvSpPr/>
      </dsp:nvSpPr>
      <dsp:spPr>
        <a:xfrm>
          <a:off x="2661556" y="4768"/>
          <a:ext cx="709549" cy="3547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SITIO WEB</a:t>
          </a:r>
          <a:endParaRPr lang="es-NI" sz="900" kern="1200" dirty="0"/>
        </a:p>
      </dsp:txBody>
      <dsp:txXfrm>
        <a:off x="2661556" y="4768"/>
        <a:ext cx="709549" cy="354774"/>
      </dsp:txXfrm>
    </dsp:sp>
    <dsp:sp modelId="{A082EAA3-7CAA-4C12-B0CA-370BE0B71253}">
      <dsp:nvSpPr>
        <dsp:cNvPr id="0" name=""/>
        <dsp:cNvSpPr/>
      </dsp:nvSpPr>
      <dsp:spPr>
        <a:xfrm>
          <a:off x="1771071" y="508549"/>
          <a:ext cx="709549" cy="3547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REDES SOCIALES</a:t>
          </a:r>
          <a:endParaRPr lang="es-NI" sz="900" kern="1200" dirty="0"/>
        </a:p>
      </dsp:txBody>
      <dsp:txXfrm>
        <a:off x="1771071" y="508549"/>
        <a:ext cx="709549" cy="354774"/>
      </dsp:txXfrm>
    </dsp:sp>
    <dsp:sp modelId="{8EC47230-C5DE-4E6A-9C8A-3530392DE7E6}">
      <dsp:nvSpPr>
        <dsp:cNvPr id="0" name=""/>
        <dsp:cNvSpPr/>
      </dsp:nvSpPr>
      <dsp:spPr>
        <a:xfrm>
          <a:off x="2232279" y="1012329"/>
          <a:ext cx="709549" cy="3547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FACEBOOK</a:t>
          </a:r>
          <a:endParaRPr lang="es-NI" sz="900" kern="1200" dirty="0"/>
        </a:p>
      </dsp:txBody>
      <dsp:txXfrm>
        <a:off x="2232279" y="1012329"/>
        <a:ext cx="709549" cy="354774"/>
      </dsp:txXfrm>
    </dsp:sp>
    <dsp:sp modelId="{9C712831-D643-45C2-9FF6-67A848854064}">
      <dsp:nvSpPr>
        <dsp:cNvPr id="0" name=""/>
        <dsp:cNvSpPr/>
      </dsp:nvSpPr>
      <dsp:spPr>
        <a:xfrm>
          <a:off x="2232279" y="1516109"/>
          <a:ext cx="709549" cy="3547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INSTAGRAM</a:t>
          </a:r>
          <a:endParaRPr lang="es-NI" sz="900" kern="1200" dirty="0"/>
        </a:p>
      </dsp:txBody>
      <dsp:txXfrm>
        <a:off x="2232279" y="1516109"/>
        <a:ext cx="709549" cy="354774"/>
      </dsp:txXfrm>
    </dsp:sp>
    <dsp:sp modelId="{67407CBD-41D6-44AC-B6A2-08CBB1EAE6F8}">
      <dsp:nvSpPr>
        <dsp:cNvPr id="0" name=""/>
        <dsp:cNvSpPr/>
      </dsp:nvSpPr>
      <dsp:spPr>
        <a:xfrm>
          <a:off x="2232279" y="2019890"/>
          <a:ext cx="709549" cy="3547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LINKEDIN</a:t>
          </a:r>
          <a:endParaRPr lang="es-NI" sz="900" kern="1200" dirty="0"/>
        </a:p>
      </dsp:txBody>
      <dsp:txXfrm>
        <a:off x="2232279" y="2019890"/>
        <a:ext cx="709549" cy="354774"/>
      </dsp:txXfrm>
    </dsp:sp>
    <dsp:sp modelId="{3633C291-006E-4923-9DB9-1F531537DABE}">
      <dsp:nvSpPr>
        <dsp:cNvPr id="0" name=""/>
        <dsp:cNvSpPr/>
      </dsp:nvSpPr>
      <dsp:spPr>
        <a:xfrm>
          <a:off x="2232279" y="2523670"/>
          <a:ext cx="709549" cy="3547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SNAPCHAT</a:t>
          </a:r>
          <a:endParaRPr lang="es-NI" sz="900" kern="1200" dirty="0"/>
        </a:p>
      </dsp:txBody>
      <dsp:txXfrm>
        <a:off x="2232279" y="2523670"/>
        <a:ext cx="709549" cy="354774"/>
      </dsp:txXfrm>
    </dsp:sp>
    <dsp:sp modelId="{60470A15-7A0E-4E08-AE95-8874C03C4CC7}">
      <dsp:nvSpPr>
        <dsp:cNvPr id="0" name=""/>
        <dsp:cNvSpPr/>
      </dsp:nvSpPr>
      <dsp:spPr>
        <a:xfrm>
          <a:off x="2232279" y="3027451"/>
          <a:ext cx="709549" cy="3547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TWITTER</a:t>
          </a:r>
          <a:endParaRPr lang="es-NI" sz="900" kern="1200" dirty="0"/>
        </a:p>
      </dsp:txBody>
      <dsp:txXfrm>
        <a:off x="2232279" y="3027451"/>
        <a:ext cx="709549" cy="354774"/>
      </dsp:txXfrm>
    </dsp:sp>
    <dsp:sp modelId="{D946FC06-F990-4B71-9DEA-7FC3500C3C55}">
      <dsp:nvSpPr>
        <dsp:cNvPr id="0" name=""/>
        <dsp:cNvSpPr/>
      </dsp:nvSpPr>
      <dsp:spPr>
        <a:xfrm>
          <a:off x="3949389" y="508549"/>
          <a:ext cx="709549" cy="3547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MEDIOS DE DIFUSION</a:t>
          </a:r>
          <a:endParaRPr lang="es-NI" sz="900" kern="1200" dirty="0"/>
        </a:p>
      </dsp:txBody>
      <dsp:txXfrm>
        <a:off x="3949389" y="508549"/>
        <a:ext cx="709549" cy="354774"/>
      </dsp:txXfrm>
    </dsp:sp>
    <dsp:sp modelId="{C5250858-FE12-4BB8-AC45-E701F3B00B2E}">
      <dsp:nvSpPr>
        <dsp:cNvPr id="0" name=""/>
        <dsp:cNvSpPr/>
      </dsp:nvSpPr>
      <dsp:spPr>
        <a:xfrm>
          <a:off x="3090834" y="1012329"/>
          <a:ext cx="709549" cy="3547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BLOGS</a:t>
          </a:r>
          <a:endParaRPr lang="es-NI" sz="900" kern="1200" dirty="0"/>
        </a:p>
      </dsp:txBody>
      <dsp:txXfrm>
        <a:off x="3090834" y="1012329"/>
        <a:ext cx="709549" cy="354774"/>
      </dsp:txXfrm>
    </dsp:sp>
    <dsp:sp modelId="{322B7D39-5FD7-49C3-9B0A-34A2F9085FB9}">
      <dsp:nvSpPr>
        <dsp:cNvPr id="0" name=""/>
        <dsp:cNvSpPr/>
      </dsp:nvSpPr>
      <dsp:spPr>
        <a:xfrm>
          <a:off x="3268222" y="1516109"/>
          <a:ext cx="709549" cy="3547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WORDPRESS</a:t>
          </a:r>
          <a:endParaRPr lang="es-NI" sz="900" kern="1200" dirty="0"/>
        </a:p>
      </dsp:txBody>
      <dsp:txXfrm>
        <a:off x="3268222" y="1516109"/>
        <a:ext cx="709549" cy="354774"/>
      </dsp:txXfrm>
    </dsp:sp>
    <dsp:sp modelId="{93AD9FEF-3643-4CA6-B069-1B8F4E89872A}">
      <dsp:nvSpPr>
        <dsp:cNvPr id="0" name=""/>
        <dsp:cNvSpPr/>
      </dsp:nvSpPr>
      <dsp:spPr>
        <a:xfrm>
          <a:off x="3268222" y="2019890"/>
          <a:ext cx="709549" cy="3547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MEDIUM</a:t>
          </a:r>
          <a:endParaRPr lang="es-NI" sz="900" kern="1200" dirty="0"/>
        </a:p>
      </dsp:txBody>
      <dsp:txXfrm>
        <a:off x="3268222" y="2019890"/>
        <a:ext cx="709549" cy="354774"/>
      </dsp:txXfrm>
    </dsp:sp>
    <dsp:sp modelId="{80B3D0CF-72B5-4321-A75C-05A5EC4CD3A6}">
      <dsp:nvSpPr>
        <dsp:cNvPr id="0" name=""/>
        <dsp:cNvSpPr/>
      </dsp:nvSpPr>
      <dsp:spPr>
        <a:xfrm>
          <a:off x="3268222" y="2523670"/>
          <a:ext cx="709549" cy="3547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WIX</a:t>
          </a:r>
          <a:endParaRPr lang="es-NI" sz="900" kern="1200" dirty="0"/>
        </a:p>
      </dsp:txBody>
      <dsp:txXfrm>
        <a:off x="3268222" y="2523670"/>
        <a:ext cx="709549" cy="354774"/>
      </dsp:txXfrm>
    </dsp:sp>
    <dsp:sp modelId="{43F40B68-27DF-48F9-9340-C4900E5FCB19}">
      <dsp:nvSpPr>
        <dsp:cNvPr id="0" name=""/>
        <dsp:cNvSpPr/>
      </dsp:nvSpPr>
      <dsp:spPr>
        <a:xfrm>
          <a:off x="3949389" y="1012329"/>
          <a:ext cx="709549" cy="3547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VLOGS</a:t>
          </a:r>
          <a:endParaRPr lang="es-NI" sz="900" kern="1200" dirty="0"/>
        </a:p>
      </dsp:txBody>
      <dsp:txXfrm>
        <a:off x="3949389" y="1012329"/>
        <a:ext cx="709549" cy="354774"/>
      </dsp:txXfrm>
    </dsp:sp>
    <dsp:sp modelId="{A0C627F2-E08A-4177-9DA7-9B670470BCB7}">
      <dsp:nvSpPr>
        <dsp:cNvPr id="0" name=""/>
        <dsp:cNvSpPr/>
      </dsp:nvSpPr>
      <dsp:spPr>
        <a:xfrm>
          <a:off x="4126777" y="1516109"/>
          <a:ext cx="709549" cy="3547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VIMEO</a:t>
          </a:r>
          <a:endParaRPr lang="es-NI" sz="900" kern="1200" dirty="0"/>
        </a:p>
      </dsp:txBody>
      <dsp:txXfrm>
        <a:off x="4126777" y="1516109"/>
        <a:ext cx="709549" cy="354774"/>
      </dsp:txXfrm>
    </dsp:sp>
    <dsp:sp modelId="{AD122CE7-9E0A-425B-A9DD-B36C7459BA56}">
      <dsp:nvSpPr>
        <dsp:cNvPr id="0" name=""/>
        <dsp:cNvSpPr/>
      </dsp:nvSpPr>
      <dsp:spPr>
        <a:xfrm>
          <a:off x="4126777" y="2019890"/>
          <a:ext cx="709549" cy="3547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YOUTUBE</a:t>
          </a:r>
          <a:endParaRPr lang="es-NI" sz="900" kern="1200" dirty="0"/>
        </a:p>
      </dsp:txBody>
      <dsp:txXfrm>
        <a:off x="4126777" y="2019890"/>
        <a:ext cx="709549" cy="354774"/>
      </dsp:txXfrm>
    </dsp:sp>
    <dsp:sp modelId="{0342CBE9-04DF-47AA-A5AF-FA03E4C7BBBC}">
      <dsp:nvSpPr>
        <dsp:cNvPr id="0" name=""/>
        <dsp:cNvSpPr/>
      </dsp:nvSpPr>
      <dsp:spPr>
        <a:xfrm>
          <a:off x="4807945" y="1012329"/>
          <a:ext cx="709549" cy="3547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PODCAST</a:t>
          </a:r>
          <a:endParaRPr lang="es-NI" sz="900" kern="1200" dirty="0"/>
        </a:p>
      </dsp:txBody>
      <dsp:txXfrm>
        <a:off x="4807945" y="1012329"/>
        <a:ext cx="709549" cy="354774"/>
      </dsp:txXfrm>
    </dsp:sp>
    <dsp:sp modelId="{B832A912-6C6D-4EE0-9484-3CD997ECB106}">
      <dsp:nvSpPr>
        <dsp:cNvPr id="0" name=""/>
        <dsp:cNvSpPr/>
      </dsp:nvSpPr>
      <dsp:spPr>
        <a:xfrm>
          <a:off x="1771071" y="3531231"/>
          <a:ext cx="709549" cy="3547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MARKETING</a:t>
          </a:r>
        </a:p>
      </dsp:txBody>
      <dsp:txXfrm>
        <a:off x="1771071" y="3531231"/>
        <a:ext cx="709549" cy="354774"/>
      </dsp:txXfrm>
    </dsp:sp>
    <dsp:sp modelId="{494C04EC-7DFE-4CE1-9E0B-712AA2EF8D7D}">
      <dsp:nvSpPr>
        <dsp:cNvPr id="0" name=""/>
        <dsp:cNvSpPr/>
      </dsp:nvSpPr>
      <dsp:spPr>
        <a:xfrm>
          <a:off x="2232279" y="4035011"/>
          <a:ext cx="709549" cy="3547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SEM</a:t>
          </a:r>
          <a:endParaRPr lang="es-NI" sz="900" kern="1200" dirty="0"/>
        </a:p>
      </dsp:txBody>
      <dsp:txXfrm>
        <a:off x="2232279" y="4035011"/>
        <a:ext cx="709549" cy="354774"/>
      </dsp:txXfrm>
    </dsp:sp>
    <dsp:sp modelId="{F21B8E53-9A58-4A92-849C-E3206C81B127}">
      <dsp:nvSpPr>
        <dsp:cNvPr id="0" name=""/>
        <dsp:cNvSpPr/>
      </dsp:nvSpPr>
      <dsp:spPr>
        <a:xfrm>
          <a:off x="2232279" y="4538792"/>
          <a:ext cx="709549" cy="3547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SEO</a:t>
          </a:r>
          <a:endParaRPr lang="es-NI" sz="900" kern="1200" dirty="0"/>
        </a:p>
      </dsp:txBody>
      <dsp:txXfrm>
        <a:off x="2232279" y="4538792"/>
        <a:ext cx="709549" cy="354774"/>
      </dsp:txXfrm>
    </dsp:sp>
    <dsp:sp modelId="{AAA3ACA6-CD85-444D-A8EB-526825EAE567}">
      <dsp:nvSpPr>
        <dsp:cNvPr id="0" name=""/>
        <dsp:cNvSpPr/>
      </dsp:nvSpPr>
      <dsp:spPr>
        <a:xfrm>
          <a:off x="2232279" y="5042572"/>
          <a:ext cx="709549" cy="3547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EMAIL MARKETING</a:t>
          </a:r>
          <a:endParaRPr lang="es-NI" sz="900" kern="1200" dirty="0"/>
        </a:p>
      </dsp:txBody>
      <dsp:txXfrm>
        <a:off x="2232279" y="5042572"/>
        <a:ext cx="709549" cy="354774"/>
      </dsp:txXfrm>
    </dsp:sp>
    <dsp:sp modelId="{1BD8308A-7CE6-4A09-83D1-2BC3B17F3879}">
      <dsp:nvSpPr>
        <dsp:cNvPr id="0" name=""/>
        <dsp:cNvSpPr/>
      </dsp:nvSpPr>
      <dsp:spPr>
        <a:xfrm>
          <a:off x="2232279" y="5546352"/>
          <a:ext cx="709549" cy="3547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DISPLAY MARKETING</a:t>
          </a:r>
          <a:endParaRPr lang="es-NI" sz="900" kern="1200" dirty="0"/>
        </a:p>
      </dsp:txBody>
      <dsp:txXfrm>
        <a:off x="2232279" y="5546352"/>
        <a:ext cx="709549" cy="354774"/>
      </dsp:txXfrm>
    </dsp:sp>
    <dsp:sp modelId="{EC97A167-19AE-45EF-8D89-C5EEF3A4D70E}">
      <dsp:nvSpPr>
        <dsp:cNvPr id="0" name=""/>
        <dsp:cNvSpPr/>
      </dsp:nvSpPr>
      <dsp:spPr>
        <a:xfrm>
          <a:off x="2232279" y="6050133"/>
          <a:ext cx="709549" cy="3547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BANNER ADS</a:t>
          </a:r>
          <a:endParaRPr lang="es-NI" sz="900" kern="1200" dirty="0"/>
        </a:p>
      </dsp:txBody>
      <dsp:txXfrm>
        <a:off x="2232279" y="6050133"/>
        <a:ext cx="709549" cy="3547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003B9A-6B9D-46A4-996E-7F78C4D83E61}">
      <dsp:nvSpPr>
        <dsp:cNvPr id="0" name=""/>
        <dsp:cNvSpPr/>
      </dsp:nvSpPr>
      <dsp:spPr>
        <a:xfrm rot="5400000">
          <a:off x="3868223" y="-1503651"/>
          <a:ext cx="806717" cy="402031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 err="1"/>
            <a:t>Informativo</a:t>
          </a:r>
          <a:endParaRPr lang="es-NI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 err="1"/>
            <a:t>Abre</a:t>
          </a:r>
          <a:r>
            <a:rPr lang="en-US" sz="2200" kern="1200" dirty="0"/>
            <a:t> </a:t>
          </a:r>
          <a:r>
            <a:rPr lang="en-US" sz="2200" kern="1200" dirty="0" err="1"/>
            <a:t>espacios</a:t>
          </a:r>
          <a:endParaRPr lang="es-NI" sz="2200" kern="1200" dirty="0"/>
        </a:p>
      </dsp:txBody>
      <dsp:txXfrm rot="-5400000">
        <a:off x="2261426" y="142527"/>
        <a:ext cx="3980931" cy="727955"/>
      </dsp:txXfrm>
    </dsp:sp>
    <dsp:sp modelId="{43298FFD-2A5A-4FD8-BB11-454286E23DD7}">
      <dsp:nvSpPr>
        <dsp:cNvPr id="0" name=""/>
        <dsp:cNvSpPr/>
      </dsp:nvSpPr>
      <dsp:spPr>
        <a:xfrm>
          <a:off x="0" y="2306"/>
          <a:ext cx="2261425" cy="10083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FACEBOOK</a:t>
          </a:r>
          <a:endParaRPr lang="es-NI" sz="2500" kern="1200" dirty="0"/>
        </a:p>
      </dsp:txBody>
      <dsp:txXfrm>
        <a:off x="49226" y="51532"/>
        <a:ext cx="2162973" cy="909944"/>
      </dsp:txXfrm>
    </dsp:sp>
    <dsp:sp modelId="{401FE388-34DD-40E4-9E58-BC889A199C4E}">
      <dsp:nvSpPr>
        <dsp:cNvPr id="0" name=""/>
        <dsp:cNvSpPr/>
      </dsp:nvSpPr>
      <dsp:spPr>
        <a:xfrm rot="5400000">
          <a:off x="3868223" y="-444835"/>
          <a:ext cx="806717" cy="402031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Visual</a:t>
          </a:r>
          <a:endParaRPr lang="es-NI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 err="1"/>
            <a:t>Atrayente</a:t>
          </a:r>
          <a:endParaRPr lang="es-NI" sz="2200" kern="1200" dirty="0"/>
        </a:p>
      </dsp:txBody>
      <dsp:txXfrm rot="-5400000">
        <a:off x="2261426" y="1201343"/>
        <a:ext cx="3980931" cy="727955"/>
      </dsp:txXfrm>
    </dsp:sp>
    <dsp:sp modelId="{D342E6B8-7DAB-45CF-AAA0-2EEE8890F2E0}">
      <dsp:nvSpPr>
        <dsp:cNvPr id="0" name=""/>
        <dsp:cNvSpPr/>
      </dsp:nvSpPr>
      <dsp:spPr>
        <a:xfrm>
          <a:off x="0" y="1061122"/>
          <a:ext cx="2261425" cy="10083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INSTAGRAM</a:t>
          </a:r>
          <a:endParaRPr lang="es-NI" sz="2500" kern="1200" dirty="0"/>
        </a:p>
      </dsp:txBody>
      <dsp:txXfrm>
        <a:off x="49226" y="1110348"/>
        <a:ext cx="2162973" cy="909944"/>
      </dsp:txXfrm>
    </dsp:sp>
    <dsp:sp modelId="{32F38BC8-58A6-4072-AB7B-CA1D08759E98}">
      <dsp:nvSpPr>
        <dsp:cNvPr id="0" name=""/>
        <dsp:cNvSpPr/>
      </dsp:nvSpPr>
      <dsp:spPr>
        <a:xfrm rot="5400000">
          <a:off x="3868223" y="613981"/>
          <a:ext cx="806717" cy="402031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 err="1"/>
            <a:t>Informativo</a:t>
          </a:r>
          <a:endParaRPr lang="es-NI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 err="1"/>
            <a:t>Atrayente</a:t>
          </a:r>
          <a:endParaRPr lang="es-NI" sz="2200" kern="1200" dirty="0"/>
        </a:p>
      </dsp:txBody>
      <dsp:txXfrm rot="-5400000">
        <a:off x="2261426" y="2260160"/>
        <a:ext cx="3980931" cy="727955"/>
      </dsp:txXfrm>
    </dsp:sp>
    <dsp:sp modelId="{FE2D81D7-1AD0-4003-94CC-BA7CC413A031}">
      <dsp:nvSpPr>
        <dsp:cNvPr id="0" name=""/>
        <dsp:cNvSpPr/>
      </dsp:nvSpPr>
      <dsp:spPr>
        <a:xfrm>
          <a:off x="0" y="2119939"/>
          <a:ext cx="2261425" cy="10083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LINKEDIN</a:t>
          </a:r>
          <a:endParaRPr lang="es-NI" sz="2500" kern="1200" dirty="0"/>
        </a:p>
      </dsp:txBody>
      <dsp:txXfrm>
        <a:off x="49226" y="2169165"/>
        <a:ext cx="2162973" cy="909944"/>
      </dsp:txXfrm>
    </dsp:sp>
    <dsp:sp modelId="{741D34F3-412C-4633-AAC6-41704B6BA639}">
      <dsp:nvSpPr>
        <dsp:cNvPr id="0" name=""/>
        <dsp:cNvSpPr/>
      </dsp:nvSpPr>
      <dsp:spPr>
        <a:xfrm rot="5400000">
          <a:off x="3868223" y="1672797"/>
          <a:ext cx="806717" cy="402031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Visual</a:t>
          </a:r>
          <a:endParaRPr lang="es-NI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 err="1"/>
            <a:t>Dinamico</a:t>
          </a:r>
          <a:endParaRPr lang="es-NI" sz="2200" kern="1200" dirty="0"/>
        </a:p>
      </dsp:txBody>
      <dsp:txXfrm rot="-5400000">
        <a:off x="2261426" y="3318976"/>
        <a:ext cx="3980931" cy="727955"/>
      </dsp:txXfrm>
    </dsp:sp>
    <dsp:sp modelId="{480B263E-DEB8-49D6-92A5-67033CCDAE4B}">
      <dsp:nvSpPr>
        <dsp:cNvPr id="0" name=""/>
        <dsp:cNvSpPr/>
      </dsp:nvSpPr>
      <dsp:spPr>
        <a:xfrm>
          <a:off x="0" y="3178755"/>
          <a:ext cx="2261425" cy="10083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SNAPCHAT</a:t>
          </a:r>
          <a:endParaRPr lang="es-NI" sz="2500" kern="1200" dirty="0"/>
        </a:p>
      </dsp:txBody>
      <dsp:txXfrm>
        <a:off x="49226" y="3227981"/>
        <a:ext cx="2162973" cy="909944"/>
      </dsp:txXfrm>
    </dsp:sp>
    <dsp:sp modelId="{10D49414-E333-4CD4-A8B6-8AD6FA87695B}">
      <dsp:nvSpPr>
        <dsp:cNvPr id="0" name=""/>
        <dsp:cNvSpPr/>
      </dsp:nvSpPr>
      <dsp:spPr>
        <a:xfrm rot="5400000">
          <a:off x="3868223" y="2731614"/>
          <a:ext cx="806717" cy="402031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Textual</a:t>
          </a:r>
          <a:endParaRPr lang="es-NI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 err="1"/>
            <a:t>Conciso</a:t>
          </a:r>
          <a:endParaRPr lang="es-NI" sz="2200" kern="1200" dirty="0"/>
        </a:p>
      </dsp:txBody>
      <dsp:txXfrm rot="-5400000">
        <a:off x="2261426" y="4377793"/>
        <a:ext cx="3980931" cy="727955"/>
      </dsp:txXfrm>
    </dsp:sp>
    <dsp:sp modelId="{7DD2D1E5-DA02-4AC0-9770-56B89D5CEAFC}">
      <dsp:nvSpPr>
        <dsp:cNvPr id="0" name=""/>
        <dsp:cNvSpPr/>
      </dsp:nvSpPr>
      <dsp:spPr>
        <a:xfrm>
          <a:off x="0" y="4237572"/>
          <a:ext cx="2261425" cy="10083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TWITTER</a:t>
          </a:r>
          <a:endParaRPr lang="es-NI" sz="2500" kern="1200" dirty="0"/>
        </a:p>
      </dsp:txBody>
      <dsp:txXfrm>
        <a:off x="49226" y="4286798"/>
        <a:ext cx="2162973" cy="9099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N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268F7-6354-4BCB-81F9-55C5DEABAB8A}" type="datetimeFigureOut">
              <a:rPr lang="es-NI" smtClean="0"/>
              <a:t>26/9/2019</a:t>
            </a:fld>
            <a:endParaRPr lang="es-N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N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N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N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C5F6E2-3094-449C-936F-F319E84E6861}" type="slidenum">
              <a:rPr lang="es-NI" smtClean="0"/>
              <a:t>‹#›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752982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A19EE5AE-2ED6-4A43-A287-D9C78466F22C}" type="datetime1">
              <a:rPr lang="en-US" smtClean="0"/>
              <a:t>9/26/2019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Conociendo los Medios Digitales-CCSCH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AC8AE-D1FA-405B-9F03-7ABCD4572640}" type="datetime1">
              <a:rPr lang="en-US" smtClean="0"/>
              <a:t>9/26/2019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Conociendo los Medios Digitales-CCSCH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BE787DCE-A63B-4ED3-BE2C-6D94ECC826DA}" type="datetime1">
              <a:rPr lang="en-US" smtClean="0"/>
              <a:t>9/26/2019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Conociendo los Medios Digitales-CCSCH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973E237F-5CAD-4571-83F9-41BDBC0E188E}" type="datetime1">
              <a:rPr lang="en-US" smtClean="0"/>
              <a:t>9/26/2019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/>
              <a:t>Conociendo los Medios Digitales-CCSCH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C650025-8099-4CB8-82DF-93BCD4A579E1}" type="datetime1">
              <a:rPr lang="en-US" smtClean="0"/>
              <a:t>9/26/2019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/>
              <a:t>Conociendo los Medios Digitales-CCSCH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7FAFE-A1FF-4DFD-AE3F-5BF5A823BBB4}" type="datetime1">
              <a:rPr lang="en-US" smtClean="0"/>
              <a:t>9/26/2019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Conociendo los Medios Digitales-CCSCH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AA9595CE-D366-4D06-AB06-20C1E273628B}" type="datetime1">
              <a:rPr lang="en-US" smtClean="0"/>
              <a:t>9/26/2019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/>
              <a:t>Conociendo los Medios Digitales-CCSCH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B6D7E-AB90-4ACC-AAC6-156E209D5725}" type="datetime1">
              <a:rPr lang="en-US" smtClean="0"/>
              <a:t>9/26/2019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Conociendo los Medios Digitales-CCSCH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25809F9A-96EF-4CFF-A5DC-39A9AA6DABC4}" type="datetime1">
              <a:rPr lang="en-US" smtClean="0"/>
              <a:t>9/26/2019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r>
              <a:rPr lang="en-US"/>
              <a:t>Conociendo los Medios Digitales-CCSCH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243E3-AB8D-47B6-BD11-479D41AF9370}" type="datetime1">
              <a:rPr lang="en-US" smtClean="0"/>
              <a:t>9/26/2019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Conociendo los Medios Digitales-CCSCH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91F9DDA3-5ED7-4C6E-A5D9-3247EF829A62}" type="datetime1">
              <a:rPr lang="en-US" smtClean="0"/>
              <a:t>9/26/2019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/>
              <a:t>Conociendo los Medios Digitales-CCSCH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44000" y="144000"/>
            <a:ext cx="11905200" cy="6570000"/>
          </a:xfrm>
          <a:solidFill>
            <a:schemeClr val="bg1">
              <a:lumMod val="95000"/>
            </a:schemeClr>
          </a:solidFill>
        </p:spPr>
        <p:txBody>
          <a:bodyPr lIns="1764000" rIns="0" anchor="ctr"/>
          <a:lstStyle>
            <a:lvl1pPr marL="0" indent="0" algn="l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415412" y="360000"/>
            <a:ext cx="4416588" cy="4716572"/>
          </a:xfrm>
          <a:gradFill>
            <a:gsLst>
              <a:gs pos="46000">
                <a:schemeClr val="bg1">
                  <a:alpha val="90000"/>
                </a:schemeClr>
              </a:gs>
              <a:gs pos="0">
                <a:schemeClr val="accent1">
                  <a:lumMod val="20000"/>
                  <a:lumOff val="80000"/>
                  <a:alpha val="50000"/>
                </a:schemeClr>
              </a:gs>
              <a:gs pos="80000">
                <a:schemeClr val="bg1"/>
              </a:gs>
            </a:gsLst>
            <a:lin ang="3600000" scaled="0"/>
          </a:gradFill>
        </p:spPr>
        <p:txBody>
          <a:bodyPr lIns="72000" rIns="180000" bIns="180000" anchor="b"/>
          <a:lstStyle>
            <a:lvl1pPr algn="r">
              <a:lnSpc>
                <a:spcPts val="47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Thank You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15413" y="5076572"/>
            <a:ext cx="4416587" cy="1421429"/>
          </a:xfrm>
          <a:solidFill>
            <a:schemeClr val="bg1">
              <a:alpha val="80000"/>
            </a:schemeClr>
          </a:solidFill>
          <a:ln w="3175"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txBody>
          <a:bodyPr tIns="144000" rIns="468000"/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Full Name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CEB7A85F-8707-4B62-B299-F53931B8617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48708" y="5540135"/>
            <a:ext cx="3396887" cy="196707"/>
          </a:xfrm>
        </p:spPr>
        <p:txBody>
          <a:bodyPr/>
          <a:lstStyle>
            <a:lvl1pPr marL="0" indent="0" algn="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Phone Number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BA4C7E3C-7C17-46E9-928A-D3D505EEAAE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48708" y="5809779"/>
            <a:ext cx="3396887" cy="196707"/>
          </a:xfrm>
        </p:spPr>
        <p:txBody>
          <a:bodyPr/>
          <a:lstStyle>
            <a:lvl1pPr marL="0" indent="0" algn="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Email or Social Media Handle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6ADD6EB2-7D8E-4991-87A6-02723731EBE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48708" y="6079423"/>
            <a:ext cx="3396887" cy="196707"/>
          </a:xfrm>
        </p:spPr>
        <p:txBody>
          <a:bodyPr/>
          <a:lstStyle>
            <a:lvl1pPr marL="0" indent="0" algn="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Company Website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E77267-9F51-4226-989C-ED57465596ED}"/>
              </a:ext>
            </a:extLst>
          </p:cNvPr>
          <p:cNvSpPr/>
          <p:nvPr userDrawn="1"/>
        </p:nvSpPr>
        <p:spPr>
          <a:xfrm>
            <a:off x="0" y="6714000"/>
            <a:ext cx="12192000" cy="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A2CC678-341F-44F8-AE2E-A6C84D75C56A}"/>
              </a:ext>
            </a:extLst>
          </p:cNvPr>
          <p:cNvSpPr/>
          <p:nvPr userDrawn="1"/>
        </p:nvSpPr>
        <p:spPr>
          <a:xfrm>
            <a:off x="0" y="0"/>
            <a:ext cx="12192000" cy="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7A001A-FE8B-41CE-AC81-69D4A2339087}"/>
              </a:ext>
            </a:extLst>
          </p:cNvPr>
          <p:cNvSpPr/>
          <p:nvPr userDrawn="1"/>
        </p:nvSpPr>
        <p:spPr>
          <a:xfrm>
            <a:off x="0" y="92074"/>
            <a:ext cx="144000" cy="66294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1416AC-94BD-4442-B771-E1ACAA70367E}"/>
              </a:ext>
            </a:extLst>
          </p:cNvPr>
          <p:cNvSpPr/>
          <p:nvPr userDrawn="1"/>
        </p:nvSpPr>
        <p:spPr>
          <a:xfrm>
            <a:off x="12048000" y="92074"/>
            <a:ext cx="144000" cy="66294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DB31DC4-A207-4A23-8E7A-40D0ECD04FD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36000 w 12192000"/>
              <a:gd name="connsiteY0" fmla="*/ 36000 h 6858000"/>
              <a:gd name="connsiteX1" fmla="*/ 36000 w 12192000"/>
              <a:gd name="connsiteY1" fmla="*/ 6822000 h 6858000"/>
              <a:gd name="connsiteX2" fmla="*/ 12156000 w 12192000"/>
              <a:gd name="connsiteY2" fmla="*/ 6822000 h 6858000"/>
              <a:gd name="connsiteX3" fmla="*/ 12156000 w 12192000"/>
              <a:gd name="connsiteY3" fmla="*/ 36000 h 6858000"/>
              <a:gd name="connsiteX4" fmla="*/ 0 w 12192000"/>
              <a:gd name="connsiteY4" fmla="*/ 0 h 6858000"/>
              <a:gd name="connsiteX5" fmla="*/ 36000 w 12192000"/>
              <a:gd name="connsiteY5" fmla="*/ 0 h 6858000"/>
              <a:gd name="connsiteX6" fmla="*/ 12156000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36000 h 6858000"/>
              <a:gd name="connsiteX9" fmla="*/ 12192000 w 12192000"/>
              <a:gd name="connsiteY9" fmla="*/ 6822000 h 6858000"/>
              <a:gd name="connsiteX10" fmla="*/ 12192000 w 12192000"/>
              <a:gd name="connsiteY10" fmla="*/ 6858000 h 6858000"/>
              <a:gd name="connsiteX11" fmla="*/ 12156000 w 12192000"/>
              <a:gd name="connsiteY11" fmla="*/ 6858000 h 6858000"/>
              <a:gd name="connsiteX12" fmla="*/ 36000 w 12192000"/>
              <a:gd name="connsiteY12" fmla="*/ 6858000 h 6858000"/>
              <a:gd name="connsiteX13" fmla="*/ 0 w 12192000"/>
              <a:gd name="connsiteY13" fmla="*/ 6858000 h 6858000"/>
              <a:gd name="connsiteX14" fmla="*/ 0 w 12192000"/>
              <a:gd name="connsiteY14" fmla="*/ 6822000 h 6858000"/>
              <a:gd name="connsiteX15" fmla="*/ 0 w 12192000"/>
              <a:gd name="connsiteY15" fmla="*/ 36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36000" y="36000"/>
                </a:moveTo>
                <a:lnTo>
                  <a:pt x="36000" y="6822000"/>
                </a:lnTo>
                <a:lnTo>
                  <a:pt x="12156000" y="6822000"/>
                </a:lnTo>
                <a:lnTo>
                  <a:pt x="12156000" y="36000"/>
                </a:lnTo>
                <a:close/>
                <a:moveTo>
                  <a:pt x="0" y="0"/>
                </a:moveTo>
                <a:lnTo>
                  <a:pt x="36000" y="0"/>
                </a:lnTo>
                <a:lnTo>
                  <a:pt x="12156000" y="0"/>
                </a:lnTo>
                <a:lnTo>
                  <a:pt x="12192000" y="0"/>
                </a:lnTo>
                <a:lnTo>
                  <a:pt x="12192000" y="36000"/>
                </a:lnTo>
                <a:lnTo>
                  <a:pt x="12192000" y="6822000"/>
                </a:lnTo>
                <a:lnTo>
                  <a:pt x="12192000" y="6858000"/>
                </a:lnTo>
                <a:lnTo>
                  <a:pt x="12156000" y="6858000"/>
                </a:lnTo>
                <a:lnTo>
                  <a:pt x="36000" y="6858000"/>
                </a:lnTo>
                <a:lnTo>
                  <a:pt x="0" y="6858000"/>
                </a:lnTo>
                <a:lnTo>
                  <a:pt x="0" y="6822000"/>
                </a:lnTo>
                <a:lnTo>
                  <a:pt x="0" y="36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70402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FF1D7F-B8B0-4739-AE1C-34C4004B4D6F}" type="datetime1">
              <a:rPr lang="en-US" smtClean="0"/>
              <a:t>9/26/2019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Conociendo los Medios Digitales-CCSCH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EA78D-AE09-4C1B-8D5E-9023D70D56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CONOCIENDO LOS MEDIOS DIGITALES</a:t>
            </a:r>
            <a:endParaRPr lang="es-N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185CB6-3901-4EE2-901E-FF1AE6F072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CAMARA DE COMERCIO Y SERVICIOS DE CHINANDEGA</a:t>
            </a:r>
            <a:endParaRPr lang="es-NI" dirty="0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A453BC99-7EC8-4CCA-BB6A-FE091DE11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1720" y="0"/>
            <a:ext cx="1140280" cy="81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767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2771D128-D998-4ED8-9EB7-5F3516C8FC4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tretch>
            <a:fillRect/>
          </a:stretch>
        </p:blipFill>
        <p:spPr>
          <a:xfrm>
            <a:off x="170558" y="143999"/>
            <a:ext cx="4927500" cy="6570000"/>
          </a:xfrm>
        </p:spPr>
      </p:pic>
      <p:sp>
        <p:nvSpPr>
          <p:cNvPr id="14" name="Subtitle 13">
            <a:extLst>
              <a:ext uri="{FF2B5EF4-FFF2-40B4-BE49-F238E27FC236}">
                <a16:creationId xmlns:a16="http://schemas.microsoft.com/office/drawing/2014/main" id="{C9AEF562-1B88-4933-832C-6BD075D10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92429" y="748207"/>
            <a:ext cx="5777428" cy="5057790"/>
          </a:xfrm>
        </p:spPr>
        <p:txBody>
          <a:bodyPr>
            <a:normAutofit fontScale="77500" lnSpcReduction="20000"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/>
              <a:t>Graduada universitaria con un </a:t>
            </a:r>
            <a:r>
              <a:rPr lang="es-ES" sz="1400" dirty="0" err="1"/>
              <a:t>Bachelors</a:t>
            </a:r>
            <a:r>
              <a:rPr lang="es-ES" sz="1400" dirty="0"/>
              <a:t> en Business </a:t>
            </a:r>
            <a:r>
              <a:rPr lang="es-ES" sz="1400" dirty="0" err="1"/>
              <a:t>Administration</a:t>
            </a:r>
            <a:r>
              <a:rPr lang="es-ES" sz="1400" dirty="0"/>
              <a:t> (BBA) de Ave Maria </a:t>
            </a:r>
            <a:r>
              <a:rPr lang="es-ES" sz="1400" dirty="0" err="1"/>
              <a:t>University</a:t>
            </a:r>
            <a:r>
              <a:rPr lang="es-ES" sz="1400" dirty="0"/>
              <a:t> –LAC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/>
              <a:t>Graduada del Diplomado en Derecho Laboral por la Universidad Centroamericana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/>
              <a:t>Gerente-Propietaria de P&amp;M Cosméticos al Mayoreo (180+ clientes en todo el país)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/>
              <a:t>Creadora de la marca P&amp;M, actualmente desarrollando una red de distribución exclusiva por regiones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/>
              <a:t>Seleccionada de Nicaragua para YLAI 2018 (Jóvenes Lideres de las Américas)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/>
              <a:t>Certificada por Google en Fundamentals of Digital Marketing (Google Digital </a:t>
            </a:r>
            <a:r>
              <a:rPr lang="es-ES" sz="1400" dirty="0" err="1"/>
              <a:t>Garage</a:t>
            </a:r>
            <a:r>
              <a:rPr lang="es-ES" sz="1400" dirty="0"/>
              <a:t>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/>
              <a:t>Certificada por Google en Google </a:t>
            </a:r>
            <a:r>
              <a:rPr lang="es-ES" sz="1400" dirty="0" err="1"/>
              <a:t>Analytics</a:t>
            </a:r>
            <a:r>
              <a:rPr lang="es-ES" sz="1400" dirty="0"/>
              <a:t> #1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/>
              <a:t>Graduada de Cisco </a:t>
            </a:r>
            <a:r>
              <a:rPr lang="es-ES" sz="1400" dirty="0" err="1"/>
              <a:t>Entrepreneurship</a:t>
            </a:r>
            <a:r>
              <a:rPr lang="es-ES" sz="1400" dirty="0"/>
              <a:t> </a:t>
            </a:r>
            <a:r>
              <a:rPr lang="es-ES" sz="1400" dirty="0" err="1"/>
              <a:t>Institute</a:t>
            </a:r>
            <a:r>
              <a:rPr lang="es-ES" sz="1400" dirty="0"/>
              <a:t> en “Emprendimientos Dinámicos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/>
              <a:t>Graduada del curso en línea “Social Media Marketing” y “Cómo Crear tu Marca Desde Cero” por Udemy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/>
              <a:t>En Curso: Goldman Sachs 10,000 </a:t>
            </a:r>
            <a:r>
              <a:rPr lang="es-ES" sz="1400" dirty="0" err="1"/>
              <a:t>Woman</a:t>
            </a:r>
            <a:r>
              <a:rPr lang="es-ES" sz="1400" dirty="0"/>
              <a:t> (Goldman Sachs/Coursera)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/>
              <a:t>En Curso: Brand Management: </a:t>
            </a:r>
            <a:r>
              <a:rPr lang="es-ES" sz="1400" dirty="0" err="1"/>
              <a:t>Aligning</a:t>
            </a:r>
            <a:r>
              <a:rPr lang="es-ES" sz="1400" dirty="0"/>
              <a:t> Business, Brand and </a:t>
            </a:r>
            <a:r>
              <a:rPr lang="es-ES" sz="1400" dirty="0" err="1"/>
              <a:t>Behaviour</a:t>
            </a:r>
            <a:r>
              <a:rPr lang="es-ES" sz="1400" dirty="0"/>
              <a:t> (</a:t>
            </a:r>
            <a:r>
              <a:rPr lang="es-ES" sz="1400" dirty="0" err="1"/>
              <a:t>University</a:t>
            </a:r>
            <a:r>
              <a:rPr lang="es-ES" sz="1400" dirty="0"/>
              <a:t> of London/Coursera)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53678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28F9-8D18-475F-B8E4-C5DC76CFE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/>
              <a:t>COMUNICACION DIGITAL</a:t>
            </a:r>
            <a:endParaRPr lang="es-NI" sz="3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47E590-0A58-4947-9246-61DA6F1B26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 </a:t>
            </a:r>
            <a:r>
              <a:rPr lang="en-US" dirty="0" err="1"/>
              <a:t>accion</a:t>
            </a:r>
            <a:r>
              <a:rPr lang="en-US" dirty="0"/>
              <a:t> de </a:t>
            </a:r>
            <a:r>
              <a:rPr lang="en-US" dirty="0" err="1"/>
              <a:t>comunicar</a:t>
            </a:r>
            <a:r>
              <a:rPr lang="en-US" dirty="0"/>
              <a:t> ideas y/o </a:t>
            </a:r>
            <a:r>
              <a:rPr lang="en-US" dirty="0" err="1"/>
              <a:t>conceptos</a:t>
            </a:r>
            <a:r>
              <a:rPr lang="en-US" dirty="0"/>
              <a:t> a </a:t>
            </a:r>
            <a:r>
              <a:rPr lang="en-US" dirty="0" err="1"/>
              <a:t>través</a:t>
            </a:r>
            <a:r>
              <a:rPr lang="en-US" dirty="0"/>
              <a:t> de </a:t>
            </a:r>
            <a:r>
              <a:rPr lang="en-US" dirty="0" err="1"/>
              <a:t>medios</a:t>
            </a:r>
            <a:r>
              <a:rPr lang="en-US" dirty="0"/>
              <a:t> </a:t>
            </a:r>
            <a:r>
              <a:rPr lang="en-US" dirty="0" err="1"/>
              <a:t>digitales</a:t>
            </a:r>
            <a:r>
              <a:rPr lang="en-US" dirty="0"/>
              <a:t> </a:t>
            </a:r>
            <a:r>
              <a:rPr lang="en-US" dirty="0" err="1"/>
              <a:t>aprovechando</a:t>
            </a:r>
            <a:r>
              <a:rPr lang="en-US" dirty="0"/>
              <a:t> las </a:t>
            </a:r>
            <a:r>
              <a:rPr lang="en-US" dirty="0" err="1"/>
              <a:t>últimas</a:t>
            </a:r>
            <a:r>
              <a:rPr lang="en-US" dirty="0"/>
              <a:t> </a:t>
            </a:r>
            <a:r>
              <a:rPr lang="en-US" dirty="0" err="1"/>
              <a:t>tecnologías</a:t>
            </a:r>
            <a:r>
              <a:rPr lang="en-US" dirty="0"/>
              <a:t> y </a:t>
            </a:r>
            <a:r>
              <a:rPr lang="en-US" dirty="0" err="1"/>
              <a:t>tendencias</a:t>
            </a:r>
            <a:r>
              <a:rPr lang="en-US" dirty="0"/>
              <a:t>. </a:t>
            </a:r>
            <a:endParaRPr lang="es-N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FB767D-4ACB-4395-87D2-FE4D24292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Conociendo los Medios Digitales-CCSCH</a:t>
            </a:r>
            <a:endParaRPr lang="en-US" dirty="0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6A9F4506-E831-47E3-8124-C901C74245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1720" y="0"/>
            <a:ext cx="1140280" cy="81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385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76181-EFBC-4C50-B9DD-2BA4297AE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TENDENCIAS ACTUALES</a:t>
            </a:r>
            <a:endParaRPr lang="es-N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B25017-F6E7-4A18-816A-6B8B0A909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3651" y="470916"/>
            <a:ext cx="6281873" cy="3983311"/>
          </a:xfrm>
        </p:spPr>
        <p:txBody>
          <a:bodyPr/>
          <a:lstStyle/>
          <a:p>
            <a:r>
              <a:rPr lang="en-US" dirty="0" err="1"/>
              <a:t>Cliente</a:t>
            </a:r>
            <a:r>
              <a:rPr lang="en-US" dirty="0"/>
              <a:t> </a:t>
            </a:r>
            <a:r>
              <a:rPr lang="en-US" dirty="0" err="1"/>
              <a:t>diverso</a:t>
            </a:r>
            <a:r>
              <a:rPr lang="en-US" dirty="0"/>
              <a:t> (</a:t>
            </a:r>
            <a:r>
              <a:rPr lang="en-US" dirty="0" err="1"/>
              <a:t>todo</a:t>
            </a:r>
            <a:r>
              <a:rPr lang="en-US" dirty="0"/>
              <a:t> </a:t>
            </a:r>
            <a:r>
              <a:rPr lang="en-US" dirty="0" err="1"/>
              <a:t>tipo</a:t>
            </a:r>
            <a:r>
              <a:rPr lang="en-US" dirty="0"/>
              <a:t> de </a:t>
            </a:r>
            <a:r>
              <a:rPr lang="en-US" dirty="0" err="1"/>
              <a:t>usuarios</a:t>
            </a:r>
            <a:r>
              <a:rPr lang="en-US" dirty="0"/>
              <a:t>)</a:t>
            </a:r>
          </a:p>
          <a:p>
            <a:r>
              <a:rPr lang="en-US" dirty="0"/>
              <a:t>La </a:t>
            </a:r>
            <a:r>
              <a:rPr lang="en-US" dirty="0" err="1"/>
              <a:t>demanda</a:t>
            </a:r>
            <a:r>
              <a:rPr lang="en-US" dirty="0"/>
              <a:t> de </a:t>
            </a:r>
            <a:r>
              <a:rPr lang="en-US" dirty="0" err="1"/>
              <a:t>informacion</a:t>
            </a:r>
            <a:r>
              <a:rPr lang="en-US" dirty="0"/>
              <a:t> es mas </a:t>
            </a:r>
            <a:r>
              <a:rPr lang="en-US" dirty="0" err="1"/>
              <a:t>rapida</a:t>
            </a:r>
            <a:endParaRPr lang="en-US" dirty="0"/>
          </a:p>
          <a:p>
            <a:r>
              <a:rPr lang="en-US" dirty="0" err="1"/>
              <a:t>Todo</a:t>
            </a:r>
            <a:r>
              <a:rPr lang="en-US" dirty="0"/>
              <a:t> a un click de </a:t>
            </a:r>
            <a:r>
              <a:rPr lang="en-US" dirty="0" err="1"/>
              <a:t>distancia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s-N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FFE3A3-D856-473E-AB75-99A4360BE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Conociendo los Medios Digitales-CCSCH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444C52-BB5B-4D73-B401-E91F12CAC440}"/>
              </a:ext>
            </a:extLst>
          </p:cNvPr>
          <p:cNvSpPr txBox="1"/>
          <p:nvPr/>
        </p:nvSpPr>
        <p:spPr>
          <a:xfrm>
            <a:off x="5626897" y="2735603"/>
            <a:ext cx="5415379" cy="313932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err="1"/>
              <a:t>Encuestas</a:t>
            </a:r>
            <a:r>
              <a:rPr lang="en-US" dirty="0"/>
              <a:t>/Lluvia de Ideas=</a:t>
            </a:r>
            <a:r>
              <a:rPr lang="en-US" dirty="0" err="1"/>
              <a:t>Opiniones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FB</a:t>
            </a:r>
          </a:p>
          <a:p>
            <a:r>
              <a:rPr lang="en-US" dirty="0"/>
              <a:t>Television=</a:t>
            </a:r>
            <a:r>
              <a:rPr lang="en-US" dirty="0" err="1"/>
              <a:t>Servicios</a:t>
            </a:r>
            <a:r>
              <a:rPr lang="en-US" dirty="0"/>
              <a:t> por </a:t>
            </a:r>
            <a:r>
              <a:rPr lang="en-US" dirty="0" err="1"/>
              <a:t>Suscripcion</a:t>
            </a:r>
            <a:endParaRPr lang="en-US" dirty="0"/>
          </a:p>
          <a:p>
            <a:r>
              <a:rPr lang="en-US" dirty="0" err="1"/>
              <a:t>Programas</a:t>
            </a:r>
            <a:r>
              <a:rPr lang="en-US" dirty="0"/>
              <a:t> de Opinion=</a:t>
            </a:r>
            <a:r>
              <a:rPr lang="en-US" dirty="0" err="1"/>
              <a:t>Youtube</a:t>
            </a:r>
            <a:r>
              <a:rPr lang="en-US" dirty="0"/>
              <a:t> (Vlogs)</a:t>
            </a:r>
          </a:p>
          <a:p>
            <a:r>
              <a:rPr lang="en-US" dirty="0" err="1"/>
              <a:t>Expertos</a:t>
            </a:r>
            <a:r>
              <a:rPr lang="en-US" dirty="0"/>
              <a:t>=Influencers</a:t>
            </a:r>
          </a:p>
          <a:p>
            <a:r>
              <a:rPr lang="en-US" dirty="0" err="1"/>
              <a:t>Columnas</a:t>
            </a:r>
            <a:r>
              <a:rPr lang="en-US" dirty="0"/>
              <a:t> de Opinion=Blogs</a:t>
            </a:r>
          </a:p>
          <a:p>
            <a:r>
              <a:rPr lang="en-US" dirty="0" err="1"/>
              <a:t>Venta</a:t>
            </a:r>
            <a:r>
              <a:rPr lang="en-US" dirty="0"/>
              <a:t> </a:t>
            </a:r>
            <a:r>
              <a:rPr lang="en-US" dirty="0" err="1"/>
              <a:t>Fisica</a:t>
            </a:r>
            <a:r>
              <a:rPr lang="en-US" dirty="0"/>
              <a:t>=Marketplace</a:t>
            </a:r>
          </a:p>
          <a:p>
            <a:r>
              <a:rPr lang="en-US" dirty="0" err="1"/>
              <a:t>Reuniones</a:t>
            </a:r>
            <a:r>
              <a:rPr lang="en-US" dirty="0"/>
              <a:t> de Networking=LinkedIn</a:t>
            </a:r>
          </a:p>
          <a:p>
            <a:r>
              <a:rPr lang="en-US" dirty="0" err="1"/>
              <a:t>Capacitaciones</a:t>
            </a:r>
            <a:r>
              <a:rPr lang="en-US" dirty="0"/>
              <a:t>=Webinars</a:t>
            </a:r>
          </a:p>
          <a:p>
            <a:r>
              <a:rPr lang="en-US" dirty="0"/>
              <a:t>Aulas </a:t>
            </a:r>
            <a:r>
              <a:rPr lang="en-US" dirty="0" err="1"/>
              <a:t>Fisicas</a:t>
            </a:r>
            <a:r>
              <a:rPr lang="en-US" dirty="0"/>
              <a:t>=</a:t>
            </a:r>
            <a:r>
              <a:rPr lang="en-US" dirty="0" err="1"/>
              <a:t>Cursos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Linea</a:t>
            </a:r>
          </a:p>
          <a:p>
            <a:r>
              <a:rPr lang="en-US" dirty="0"/>
              <a:t>Radio=Podcast</a:t>
            </a:r>
          </a:p>
          <a:p>
            <a:endParaRPr lang="es-NI" dirty="0"/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BFA40D59-D4A8-43E0-9F43-EC903831DC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1720" y="0"/>
            <a:ext cx="1140280" cy="81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954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C39A3-A71F-4708-956C-88E99C062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/>
          <a:p>
            <a:r>
              <a:rPr lang="en-US"/>
              <a:t>MEDIOS</a:t>
            </a:r>
            <a:endParaRPr lang="es-NI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E4C9FC03-B8D9-49DF-91E2-7B9C9B493C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7085203"/>
              </p:ext>
            </p:extLst>
          </p:nvPr>
        </p:nvGraphicFramePr>
        <p:xfrm>
          <a:off x="4554245" y="221942"/>
          <a:ext cx="7288567" cy="64096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6E630C-EA82-4D23-B90A-D83773E31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/>
              <a:t>Conociendo los Medios Digitales-CCSCH</a:t>
            </a:r>
            <a:endParaRPr lang="en-US" dirty="0"/>
          </a:p>
        </p:txBody>
      </p:sp>
      <p:pic>
        <p:nvPicPr>
          <p:cNvPr id="1026" name="Picture 2" descr="Image result for display ads">
            <a:extLst>
              <a:ext uri="{FF2B5EF4-FFF2-40B4-BE49-F238E27FC236}">
                <a16:creationId xmlns:a16="http://schemas.microsoft.com/office/drawing/2014/main" id="{745C4852-89F3-43F8-939A-57FA6CFF2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705" y="4015792"/>
            <a:ext cx="2895600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 descr="A picture containing drawing&#10;&#10;Description automatically generated">
            <a:extLst>
              <a:ext uri="{FF2B5EF4-FFF2-40B4-BE49-F238E27FC236}">
                <a16:creationId xmlns:a16="http://schemas.microsoft.com/office/drawing/2014/main" id="{D8DD0718-065A-4E71-B9EE-59A3393678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51720" y="0"/>
            <a:ext cx="1140280" cy="81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041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15E45DE4-573C-4005-8C53-EDF8AA948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6DFC4F9-2247-4FCA-95E1-2D6D278BA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50" name="Freeform 5">
              <a:extLst>
                <a:ext uri="{FF2B5EF4-FFF2-40B4-BE49-F238E27FC236}">
                  <a16:creationId xmlns:a16="http://schemas.microsoft.com/office/drawing/2014/main" id="{4929C7E2-84F0-4EC1-A48B-1351FD5F3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6">
              <a:extLst>
                <a:ext uri="{FF2B5EF4-FFF2-40B4-BE49-F238E27FC236}">
                  <a16:creationId xmlns:a16="http://schemas.microsoft.com/office/drawing/2014/main" id="{299C9900-A008-44C5-B139-63CEB8EA34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7">
              <a:extLst>
                <a:ext uri="{FF2B5EF4-FFF2-40B4-BE49-F238E27FC236}">
                  <a16:creationId xmlns:a16="http://schemas.microsoft.com/office/drawing/2014/main" id="{C1485FBF-0E22-41B2-8949-624922B35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8">
              <a:extLst>
                <a:ext uri="{FF2B5EF4-FFF2-40B4-BE49-F238E27FC236}">
                  <a16:creationId xmlns:a16="http://schemas.microsoft.com/office/drawing/2014/main" id="{282DF9C2-3044-4796-984B-2FAE2CA29A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9">
              <a:extLst>
                <a:ext uri="{FF2B5EF4-FFF2-40B4-BE49-F238E27FC236}">
                  <a16:creationId xmlns:a16="http://schemas.microsoft.com/office/drawing/2014/main" id="{000506E7-25AE-486E-B993-2336B8F840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0">
              <a:extLst>
                <a:ext uri="{FF2B5EF4-FFF2-40B4-BE49-F238E27FC236}">
                  <a16:creationId xmlns:a16="http://schemas.microsoft.com/office/drawing/2014/main" id="{DCE4435F-69F7-4430-9B32-3165546E5A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1">
              <a:extLst>
                <a:ext uri="{FF2B5EF4-FFF2-40B4-BE49-F238E27FC236}">
                  <a16:creationId xmlns:a16="http://schemas.microsoft.com/office/drawing/2014/main" id="{D909E3E2-2FC5-4F5E-8EA8-917E343B3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12">
              <a:extLst>
                <a:ext uri="{FF2B5EF4-FFF2-40B4-BE49-F238E27FC236}">
                  <a16:creationId xmlns:a16="http://schemas.microsoft.com/office/drawing/2014/main" id="{026BEBED-6832-4A7E-B74B-319D1C855B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3">
              <a:extLst>
                <a:ext uri="{FF2B5EF4-FFF2-40B4-BE49-F238E27FC236}">
                  <a16:creationId xmlns:a16="http://schemas.microsoft.com/office/drawing/2014/main" id="{1A133087-E40C-408F-9B4F-D4765BEE92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14">
              <a:extLst>
                <a:ext uri="{FF2B5EF4-FFF2-40B4-BE49-F238E27FC236}">
                  <a16:creationId xmlns:a16="http://schemas.microsoft.com/office/drawing/2014/main" id="{DD5505F8-912A-48AC-BCD6-E1A11DC07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15">
              <a:extLst>
                <a:ext uri="{FF2B5EF4-FFF2-40B4-BE49-F238E27FC236}">
                  <a16:creationId xmlns:a16="http://schemas.microsoft.com/office/drawing/2014/main" id="{574E6C82-7983-411A-85EB-A069C6D4B6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16">
              <a:extLst>
                <a:ext uri="{FF2B5EF4-FFF2-40B4-BE49-F238E27FC236}">
                  <a16:creationId xmlns:a16="http://schemas.microsoft.com/office/drawing/2014/main" id="{18B28A38-0233-4332-A2F7-67ADDE515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17">
              <a:extLst>
                <a:ext uri="{FF2B5EF4-FFF2-40B4-BE49-F238E27FC236}">
                  <a16:creationId xmlns:a16="http://schemas.microsoft.com/office/drawing/2014/main" id="{B269DD2E-26A3-459C-961D-73637DBCA3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18">
              <a:extLst>
                <a:ext uri="{FF2B5EF4-FFF2-40B4-BE49-F238E27FC236}">
                  <a16:creationId xmlns:a16="http://schemas.microsoft.com/office/drawing/2014/main" id="{98904DEB-DA8E-4FAF-A569-E28CA0F13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19">
              <a:extLst>
                <a:ext uri="{FF2B5EF4-FFF2-40B4-BE49-F238E27FC236}">
                  <a16:creationId xmlns:a16="http://schemas.microsoft.com/office/drawing/2014/main" id="{E249C64B-44BC-4581-8F48-8EF9D8FE6E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20">
              <a:extLst>
                <a:ext uri="{FF2B5EF4-FFF2-40B4-BE49-F238E27FC236}">
                  <a16:creationId xmlns:a16="http://schemas.microsoft.com/office/drawing/2014/main" id="{ABE841E8-75F2-4621-AAE1-725E5A33AB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21">
              <a:extLst>
                <a:ext uri="{FF2B5EF4-FFF2-40B4-BE49-F238E27FC236}">
                  <a16:creationId xmlns:a16="http://schemas.microsoft.com/office/drawing/2014/main" id="{96BF781E-8555-4025-93E5-99DAC6662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22">
              <a:extLst>
                <a:ext uri="{FF2B5EF4-FFF2-40B4-BE49-F238E27FC236}">
                  <a16:creationId xmlns:a16="http://schemas.microsoft.com/office/drawing/2014/main" id="{08C1C5BB-7240-4749-926D-0C549AB9FD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23">
              <a:extLst>
                <a:ext uri="{FF2B5EF4-FFF2-40B4-BE49-F238E27FC236}">
                  <a16:creationId xmlns:a16="http://schemas.microsoft.com/office/drawing/2014/main" id="{F15842A8-DC57-492C-8BC3-60737E86B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24">
              <a:extLst>
                <a:ext uri="{FF2B5EF4-FFF2-40B4-BE49-F238E27FC236}">
                  <a16:creationId xmlns:a16="http://schemas.microsoft.com/office/drawing/2014/main" id="{AA0687AC-78DB-4170-B79F-6C2279BA23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25">
              <a:extLst>
                <a:ext uri="{FF2B5EF4-FFF2-40B4-BE49-F238E27FC236}">
                  <a16:creationId xmlns:a16="http://schemas.microsoft.com/office/drawing/2014/main" id="{C80165DC-D9AC-468B-A03F-0834E04078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9BA98008-7489-4FC9-B0CA-12606A5FD2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564BFA6A-04D2-40BC-8C02-16F24E2C5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Isosceles Triangle 22">
              <a:extLst>
                <a:ext uri="{FF2B5EF4-FFF2-40B4-BE49-F238E27FC236}">
                  <a16:creationId xmlns:a16="http://schemas.microsoft.com/office/drawing/2014/main" id="{AF4C2AA8-B9D3-4C32-8B99-C838432013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5C79C2E0-E39A-41F9-B622-917C0CBC68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95702B9-727B-4675-BD48-D25802F7F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58391"/>
            <a:ext cx="3498979" cy="2453676"/>
          </a:xfrm>
        </p:spPr>
        <p:txBody>
          <a:bodyPr>
            <a:normAutofit/>
          </a:bodyPr>
          <a:lstStyle/>
          <a:p>
            <a:r>
              <a:rPr lang="en-US" dirty="0"/>
              <a:t>MARKETING</a:t>
            </a:r>
            <a:endParaRPr lang="es-N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2E5B5-611E-45DE-89B1-2A048508F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447" y="797595"/>
            <a:ext cx="6281873" cy="1812876"/>
          </a:xfrm>
        </p:spPr>
        <p:txBody>
          <a:bodyPr>
            <a:normAutofit/>
          </a:bodyPr>
          <a:lstStyle/>
          <a:p>
            <a:r>
              <a:rPr lang="en-US" dirty="0"/>
              <a:t>SEARCH ENGINE MARKETING: SEM</a:t>
            </a:r>
          </a:p>
          <a:p>
            <a:endParaRPr lang="en-US" dirty="0"/>
          </a:p>
        </p:txBody>
      </p:sp>
      <p:pic>
        <p:nvPicPr>
          <p:cNvPr id="9" name="Picture 8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459EBAAA-4A34-44C9-8978-56D50DDD34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08" r="-3" b="-3"/>
          <a:stretch/>
        </p:blipFill>
        <p:spPr>
          <a:xfrm>
            <a:off x="5010834" y="2878369"/>
            <a:ext cx="6955740" cy="3278518"/>
          </a:xfrm>
          <a:prstGeom prst="rect">
            <a:avLst/>
          </a:prstGeom>
          <a:ln w="9525">
            <a:solidFill>
              <a:schemeClr val="tx1">
                <a:alpha val="20000"/>
              </a:schemeClr>
            </a:solidFill>
          </a:ln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FB44C1-89B4-4DB0-8951-DD7C134D4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Conociendo los Medios Digitales-CCSCH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F62D9818-13C2-4A89-B79D-570412C177F6}"/>
              </a:ext>
            </a:extLst>
          </p:cNvPr>
          <p:cNvSpPr/>
          <p:nvPr/>
        </p:nvSpPr>
        <p:spPr>
          <a:xfrm rot="19693952">
            <a:off x="4596818" y="1914910"/>
            <a:ext cx="1479362" cy="1613667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Primer </a:t>
            </a:r>
            <a:r>
              <a:rPr lang="en-US" sz="1050" dirty="0" err="1"/>
              <a:t>posicion</a:t>
            </a:r>
            <a:endParaRPr lang="es-NI" sz="1050" dirty="0"/>
          </a:p>
        </p:txBody>
      </p:sp>
      <p:pic>
        <p:nvPicPr>
          <p:cNvPr id="71" name="Picture 70" descr="A picture containing drawing&#10;&#10;Description automatically generated">
            <a:extLst>
              <a:ext uri="{FF2B5EF4-FFF2-40B4-BE49-F238E27FC236}">
                <a16:creationId xmlns:a16="http://schemas.microsoft.com/office/drawing/2014/main" id="{B4AD08FF-3A55-46D1-BAEB-5F31D6A70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1720" y="0"/>
            <a:ext cx="1140280" cy="81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535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A24468C-7E9C-40AC-B064-9FF6A1B672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4BF870F-BFC3-4068-A7DE-EFDB7CF8D5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1D52EFD2-6215-4B6E-9CA2-B63525B194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A36ADFB1-542B-43CB-B19A-0B366E8197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127B1880-8A25-4192-B927-7F158D8E48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40D8DB12-39F6-443E-9941-8C1888203A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13E7DD18-C53C-45E3-9D66-312E8C2DF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B789DAE3-E100-4945-8A7D-B8724A2EE4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3A99F642-6429-40B4-9BE2-B73D0AB62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C4E42894-7921-4EE2-9163-4DB2A06115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63BD761D-57D7-48BC-B411-C95380BF03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78A09113-61C5-4F28-9405-FFBC4CAB2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E2907580-511F-4FD7-8E3A-66695B745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9731D4BD-990E-4109-B748-A89265128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920AFA28-66B8-46A6-A955-DEE77BB10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150A18AE-5B9B-4B7F-8717-655EF5BA79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DBC34699-A4FA-44BF-8CCB-8B53C927E5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228EB2C7-CB90-4AFE-AF7F-461A21E542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id="{DE0D4461-50A2-4D5A-8078-736E272736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07BA8392-3C66-488A-B1A0-56FEFC11FF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D165F4ED-DA25-48F7-9AD1-65D157023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4E20D117-46DB-4808-8984-A36BC0AB7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E32503BC-BF4D-473E-89D5-0558CD652B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8B87EC9-91AF-4173-8501-36A0A5F0CC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3D1CBCD-F1ED-492F-8890-27D0813686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Isosceles Triangle 22">
              <a:extLst>
                <a:ext uri="{FF2B5EF4-FFF2-40B4-BE49-F238E27FC236}">
                  <a16:creationId xmlns:a16="http://schemas.microsoft.com/office/drawing/2014/main" id="{5DFBAC36-6C8D-41EB-AFDB-D67F7EC720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53684B1-393D-4525-8F8F-B4115281F8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95702B9-727B-4675-BD48-D25802F7F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58391"/>
            <a:ext cx="3498979" cy="2453676"/>
          </a:xfrm>
        </p:spPr>
        <p:txBody>
          <a:bodyPr>
            <a:normAutofit/>
          </a:bodyPr>
          <a:lstStyle/>
          <a:p>
            <a:r>
              <a:rPr lang="en-US" dirty="0"/>
              <a:t>MARKETING</a:t>
            </a:r>
            <a:endParaRPr lang="es-N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2E5B5-611E-45DE-89B1-2A048508F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447" y="797595"/>
            <a:ext cx="6281873" cy="1812876"/>
          </a:xfrm>
        </p:spPr>
        <p:txBody>
          <a:bodyPr>
            <a:normAutofit/>
          </a:bodyPr>
          <a:lstStyle/>
          <a:p>
            <a:r>
              <a:rPr lang="en-US" dirty="0"/>
              <a:t>SEARCH ENGINE MARKETING: SEO</a:t>
            </a:r>
          </a:p>
          <a:p>
            <a:endParaRPr lang="en-US" dirty="0"/>
          </a:p>
        </p:txBody>
      </p:sp>
      <p:sp>
        <p:nvSpPr>
          <p:cNvPr id="8" name="Rectangle 40">
            <a:extLst>
              <a:ext uri="{FF2B5EF4-FFF2-40B4-BE49-F238E27FC236}">
                <a16:creationId xmlns:a16="http://schemas.microsoft.com/office/drawing/2014/main" id="{339CCC8A-9645-4B4A-ABB7-9C925456D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2017" y="3097161"/>
            <a:ext cx="6272264" cy="29604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B431C079-17AD-49FF-A564-59EAB0817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7323" y="2672438"/>
            <a:ext cx="6915694" cy="3405980"/>
          </a:xfrm>
          <a:prstGeom prst="rect">
            <a:avLst/>
          </a:prstGeom>
          <a:ln w="9525">
            <a:noFill/>
          </a:ln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FB44C1-89B4-4DB0-8951-DD7C134D4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Conociendo los Medios Digitales-CCSCH</a:t>
            </a:r>
          </a:p>
        </p:txBody>
      </p:sp>
      <p:sp>
        <p:nvSpPr>
          <p:cNvPr id="131" name="Arrow: Down 130">
            <a:extLst>
              <a:ext uri="{FF2B5EF4-FFF2-40B4-BE49-F238E27FC236}">
                <a16:creationId xmlns:a16="http://schemas.microsoft.com/office/drawing/2014/main" id="{DF201C83-A9ED-4061-8DEA-CC3C9EFC6B77}"/>
              </a:ext>
            </a:extLst>
          </p:cNvPr>
          <p:cNvSpPr/>
          <p:nvPr/>
        </p:nvSpPr>
        <p:spPr>
          <a:xfrm rot="19080047">
            <a:off x="4137548" y="1400801"/>
            <a:ext cx="1627917" cy="1766533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/>
              <a:t>Top 5 </a:t>
            </a:r>
            <a:r>
              <a:rPr lang="en-US" sz="900" dirty="0" err="1"/>
              <a:t>posiciones</a:t>
            </a:r>
            <a:endParaRPr lang="es-NI" sz="900" dirty="0"/>
          </a:p>
        </p:txBody>
      </p:sp>
      <p:pic>
        <p:nvPicPr>
          <p:cNvPr id="132" name="Picture 131" descr="A picture containing drawing&#10;&#10;Description automatically generated">
            <a:extLst>
              <a:ext uri="{FF2B5EF4-FFF2-40B4-BE49-F238E27FC236}">
                <a16:creationId xmlns:a16="http://schemas.microsoft.com/office/drawing/2014/main" id="{C3B5E94F-5921-4225-AE95-88B42A36C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1720" y="0"/>
            <a:ext cx="1140280" cy="81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430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5E45DE4-573C-4005-8C53-EDF8AA948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6DFC4F9-2247-4FCA-95E1-2D6D278BA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4929C7E2-84F0-4EC1-A48B-1351FD5F3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299C9900-A008-44C5-B139-63CEB8EA34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C1485FBF-0E22-41B2-8949-624922B35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282DF9C2-3044-4796-984B-2FAE2CA29A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000506E7-25AE-486E-B993-2336B8F840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DCE4435F-69F7-4430-9B32-3165546E5A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D909E3E2-2FC5-4F5E-8EA8-917E343B3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026BEBED-6832-4A7E-B74B-319D1C855B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1A133087-E40C-408F-9B4F-D4765BEE92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DD5505F8-912A-48AC-BCD6-E1A11DC07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574E6C82-7983-411A-85EB-A069C6D4B6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18B28A38-0233-4332-A2F7-67ADDE515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B269DD2E-26A3-459C-961D-73637DBCA3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98904DEB-DA8E-4FAF-A569-E28CA0F13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E249C64B-44BC-4581-8F48-8EF9D8FE6E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ABE841E8-75F2-4621-AAE1-725E5A33AB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id="{96BF781E-8555-4025-93E5-99DAC6662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08C1C5BB-7240-4749-926D-0C549AB9FD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F15842A8-DC57-492C-8BC3-60737E86B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AA0687AC-78DB-4170-B79F-6C2279BA23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C80165DC-D9AC-468B-A03F-0834E04078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BA98008-7489-4FC9-B0CA-12606A5FD2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564BFA6A-04D2-40BC-8C02-16F24E2C5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Isosceles Triangle 22">
              <a:extLst>
                <a:ext uri="{FF2B5EF4-FFF2-40B4-BE49-F238E27FC236}">
                  <a16:creationId xmlns:a16="http://schemas.microsoft.com/office/drawing/2014/main" id="{AF4C2AA8-B9D3-4C32-8B99-C838432013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5C79C2E0-E39A-41F9-B622-917C0CBC68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95702B9-727B-4675-BD48-D25802F7F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58391"/>
            <a:ext cx="3498979" cy="2453676"/>
          </a:xfrm>
        </p:spPr>
        <p:txBody>
          <a:bodyPr>
            <a:normAutofit/>
          </a:bodyPr>
          <a:lstStyle/>
          <a:p>
            <a:r>
              <a:rPr lang="en-US" dirty="0"/>
              <a:t>MARKETING</a:t>
            </a:r>
            <a:endParaRPr lang="es-N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2E5B5-611E-45DE-89B1-2A048508F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447" y="797595"/>
            <a:ext cx="6281873" cy="1812876"/>
          </a:xfrm>
        </p:spPr>
        <p:txBody>
          <a:bodyPr>
            <a:normAutofit/>
          </a:bodyPr>
          <a:lstStyle/>
          <a:p>
            <a:r>
              <a:rPr lang="en-US" dirty="0"/>
              <a:t>EMAIL MARKETING</a:t>
            </a:r>
          </a:p>
          <a:p>
            <a:endParaRPr lang="en-US" dirty="0"/>
          </a:p>
        </p:txBody>
      </p:sp>
      <p:pic>
        <p:nvPicPr>
          <p:cNvPr id="6" name="Picture 5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E47215AE-3ECA-4A49-B3F0-B351969A50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97" r="-3" b="-3"/>
          <a:stretch/>
        </p:blipFill>
        <p:spPr>
          <a:xfrm>
            <a:off x="4982483" y="2443996"/>
            <a:ext cx="6757758" cy="3185201"/>
          </a:xfrm>
          <a:prstGeom prst="rect">
            <a:avLst/>
          </a:prstGeom>
          <a:ln w="9525">
            <a:solidFill>
              <a:schemeClr val="tx1">
                <a:alpha val="20000"/>
              </a:schemeClr>
            </a:solidFill>
          </a:ln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FB44C1-89B4-4DB0-8951-DD7C134D4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Conociendo los Medios Digitales-CCSCH</a:t>
            </a:r>
          </a:p>
        </p:txBody>
      </p:sp>
      <p:pic>
        <p:nvPicPr>
          <p:cNvPr id="35" name="Picture 34" descr="A picture containing drawing&#10;&#10;Description automatically generated">
            <a:extLst>
              <a:ext uri="{FF2B5EF4-FFF2-40B4-BE49-F238E27FC236}">
                <a16:creationId xmlns:a16="http://schemas.microsoft.com/office/drawing/2014/main" id="{898A2B32-47D4-4F21-B1ED-ACEBD195F6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1720" y="0"/>
            <a:ext cx="1140280" cy="81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101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5E45DE4-573C-4005-8C53-EDF8AA948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6DFC4F9-2247-4FCA-95E1-2D6D278BA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4929C7E2-84F0-4EC1-A48B-1351FD5F3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299C9900-A008-44C5-B139-63CEB8EA34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C1485FBF-0E22-41B2-8949-624922B35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282DF9C2-3044-4796-984B-2FAE2CA29A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000506E7-25AE-486E-B993-2336B8F840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DCE4435F-69F7-4430-9B32-3165546E5A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D909E3E2-2FC5-4F5E-8EA8-917E343B3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026BEBED-6832-4A7E-B74B-319D1C855B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1A133087-E40C-408F-9B4F-D4765BEE92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DD5505F8-912A-48AC-BCD6-E1A11DC07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574E6C82-7983-411A-85EB-A069C6D4B6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18B28A38-0233-4332-A2F7-67ADDE515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B269DD2E-26A3-459C-961D-73637DBCA3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98904DEB-DA8E-4FAF-A569-E28CA0F13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E249C64B-44BC-4581-8F48-8EF9D8FE6E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ABE841E8-75F2-4621-AAE1-725E5A33AB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96BF781E-8555-4025-93E5-99DAC6662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08C1C5BB-7240-4749-926D-0C549AB9FD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F15842A8-DC57-492C-8BC3-60737E86B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AA0687AC-78DB-4170-B79F-6C2279BA23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C80165DC-D9AC-468B-A03F-0834E04078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BA98008-7489-4FC9-B0CA-12606A5FD2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64BFA6A-04D2-40BC-8C02-16F24E2C5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Isosceles Triangle 22">
              <a:extLst>
                <a:ext uri="{FF2B5EF4-FFF2-40B4-BE49-F238E27FC236}">
                  <a16:creationId xmlns:a16="http://schemas.microsoft.com/office/drawing/2014/main" id="{AF4C2AA8-B9D3-4C32-8B99-C838432013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5C79C2E0-E39A-41F9-B622-917C0CBC68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95702B9-727B-4675-BD48-D25802F7F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58391"/>
            <a:ext cx="3498979" cy="2453676"/>
          </a:xfrm>
        </p:spPr>
        <p:txBody>
          <a:bodyPr>
            <a:normAutofit/>
          </a:bodyPr>
          <a:lstStyle/>
          <a:p>
            <a:r>
              <a:rPr lang="en-US" dirty="0"/>
              <a:t>MARKETING</a:t>
            </a:r>
            <a:endParaRPr lang="es-N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2E5B5-611E-45DE-89B1-2A048508F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447" y="797595"/>
            <a:ext cx="6281873" cy="1812876"/>
          </a:xfrm>
        </p:spPr>
        <p:txBody>
          <a:bodyPr>
            <a:normAutofit/>
          </a:bodyPr>
          <a:lstStyle/>
          <a:p>
            <a:r>
              <a:rPr lang="en-US" dirty="0"/>
              <a:t>DISPLAY MARKETING</a:t>
            </a:r>
          </a:p>
          <a:p>
            <a:endParaRPr lang="en-US" dirty="0"/>
          </a:p>
        </p:txBody>
      </p:sp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FA9A2FB7-56E6-4F8A-BADE-2FF60419E9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899" r="-3" b="-3"/>
          <a:stretch/>
        </p:blipFill>
        <p:spPr>
          <a:xfrm>
            <a:off x="5168901" y="2669500"/>
            <a:ext cx="6474841" cy="3051851"/>
          </a:xfrm>
          <a:prstGeom prst="rect">
            <a:avLst/>
          </a:prstGeom>
          <a:ln w="9525">
            <a:solidFill>
              <a:schemeClr val="tx1">
                <a:alpha val="20000"/>
              </a:schemeClr>
            </a:solidFill>
          </a:ln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FB44C1-89B4-4DB0-8951-DD7C134D4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Conociendo los Medios Digitales-CCSCH</a:t>
            </a:r>
          </a:p>
        </p:txBody>
      </p:sp>
      <p:pic>
        <p:nvPicPr>
          <p:cNvPr id="41" name="Picture 40" descr="A picture containing drawing&#10;&#10;Description automatically generated">
            <a:extLst>
              <a:ext uri="{FF2B5EF4-FFF2-40B4-BE49-F238E27FC236}">
                <a16:creationId xmlns:a16="http://schemas.microsoft.com/office/drawing/2014/main" id="{A46DF630-92D0-41FF-8FC3-330B9E3621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1720" y="0"/>
            <a:ext cx="1140280" cy="81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8024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256A85FD-A779-4977-97EE-BF11E3F3A6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B610B24F-421B-4D9E-8830-EF05E395E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38" name="Freeform 5">
              <a:extLst>
                <a:ext uri="{FF2B5EF4-FFF2-40B4-BE49-F238E27FC236}">
                  <a16:creationId xmlns:a16="http://schemas.microsoft.com/office/drawing/2014/main" id="{AE467C64-8DC1-4563-A05A-F6C901423D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6">
              <a:extLst>
                <a:ext uri="{FF2B5EF4-FFF2-40B4-BE49-F238E27FC236}">
                  <a16:creationId xmlns:a16="http://schemas.microsoft.com/office/drawing/2014/main" id="{4A46E8A7-0B11-4D58-A419-F29EA54BEA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7">
              <a:extLst>
                <a:ext uri="{FF2B5EF4-FFF2-40B4-BE49-F238E27FC236}">
                  <a16:creationId xmlns:a16="http://schemas.microsoft.com/office/drawing/2014/main" id="{A20E34C2-5217-44BE-AA63-FE8F5275F7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8">
              <a:extLst>
                <a:ext uri="{FF2B5EF4-FFF2-40B4-BE49-F238E27FC236}">
                  <a16:creationId xmlns:a16="http://schemas.microsoft.com/office/drawing/2014/main" id="{FAE73699-00E1-46A0-8448-01A75B78B0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9">
              <a:extLst>
                <a:ext uri="{FF2B5EF4-FFF2-40B4-BE49-F238E27FC236}">
                  <a16:creationId xmlns:a16="http://schemas.microsoft.com/office/drawing/2014/main" id="{04862878-E3F8-4BC9-9554-079633AD11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0">
              <a:extLst>
                <a:ext uri="{FF2B5EF4-FFF2-40B4-BE49-F238E27FC236}">
                  <a16:creationId xmlns:a16="http://schemas.microsoft.com/office/drawing/2014/main" id="{8B376FCF-7BAA-4BC1-993D-D0E5BA8D7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11">
              <a:extLst>
                <a:ext uri="{FF2B5EF4-FFF2-40B4-BE49-F238E27FC236}">
                  <a16:creationId xmlns:a16="http://schemas.microsoft.com/office/drawing/2014/main" id="{8573DF51-D679-4DC4-8E57-BCB8ABB5E1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12">
              <a:extLst>
                <a:ext uri="{FF2B5EF4-FFF2-40B4-BE49-F238E27FC236}">
                  <a16:creationId xmlns:a16="http://schemas.microsoft.com/office/drawing/2014/main" id="{D9703001-F057-4C05-BC62-3363487345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3">
              <a:extLst>
                <a:ext uri="{FF2B5EF4-FFF2-40B4-BE49-F238E27FC236}">
                  <a16:creationId xmlns:a16="http://schemas.microsoft.com/office/drawing/2014/main" id="{80378447-337D-42DC-8292-E2C464DF1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14">
              <a:extLst>
                <a:ext uri="{FF2B5EF4-FFF2-40B4-BE49-F238E27FC236}">
                  <a16:creationId xmlns:a16="http://schemas.microsoft.com/office/drawing/2014/main" id="{1CD0EB34-8B28-48C6-950F-D9DC5A45EB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5">
              <a:extLst>
                <a:ext uri="{FF2B5EF4-FFF2-40B4-BE49-F238E27FC236}">
                  <a16:creationId xmlns:a16="http://schemas.microsoft.com/office/drawing/2014/main" id="{C8C8AA28-70B1-4D9E-A051-AEB0E10A52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6">
              <a:extLst>
                <a:ext uri="{FF2B5EF4-FFF2-40B4-BE49-F238E27FC236}">
                  <a16:creationId xmlns:a16="http://schemas.microsoft.com/office/drawing/2014/main" id="{96874B47-706D-4F0C-8D44-3536DA4D7B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17">
              <a:extLst>
                <a:ext uri="{FF2B5EF4-FFF2-40B4-BE49-F238E27FC236}">
                  <a16:creationId xmlns:a16="http://schemas.microsoft.com/office/drawing/2014/main" id="{0DB65671-3C2D-4006-9DFB-A35D7BD13E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8">
              <a:extLst>
                <a:ext uri="{FF2B5EF4-FFF2-40B4-BE49-F238E27FC236}">
                  <a16:creationId xmlns:a16="http://schemas.microsoft.com/office/drawing/2014/main" id="{93CAAA92-AE65-468A-867D-2FFED9890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19">
              <a:extLst>
                <a:ext uri="{FF2B5EF4-FFF2-40B4-BE49-F238E27FC236}">
                  <a16:creationId xmlns:a16="http://schemas.microsoft.com/office/drawing/2014/main" id="{ADEEB5F8-EE90-4DFC-AE2C-33A199BD2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20">
              <a:extLst>
                <a:ext uri="{FF2B5EF4-FFF2-40B4-BE49-F238E27FC236}">
                  <a16:creationId xmlns:a16="http://schemas.microsoft.com/office/drawing/2014/main" id="{99641762-14B7-4BCC-B417-E4DDA592B8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21">
              <a:extLst>
                <a:ext uri="{FF2B5EF4-FFF2-40B4-BE49-F238E27FC236}">
                  <a16:creationId xmlns:a16="http://schemas.microsoft.com/office/drawing/2014/main" id="{6034E3D7-5A29-473F-B408-214401B340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22">
              <a:extLst>
                <a:ext uri="{FF2B5EF4-FFF2-40B4-BE49-F238E27FC236}">
                  <a16:creationId xmlns:a16="http://schemas.microsoft.com/office/drawing/2014/main" id="{B03AC5DF-6FBB-48D5-8417-C8E3EDC114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23">
              <a:extLst>
                <a:ext uri="{FF2B5EF4-FFF2-40B4-BE49-F238E27FC236}">
                  <a16:creationId xmlns:a16="http://schemas.microsoft.com/office/drawing/2014/main" id="{6705FC6A-986F-427A-AB04-71C33626C1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24">
              <a:extLst>
                <a:ext uri="{FF2B5EF4-FFF2-40B4-BE49-F238E27FC236}">
                  <a16:creationId xmlns:a16="http://schemas.microsoft.com/office/drawing/2014/main" id="{1EB02AE5-138E-4803-9044-15B24E30B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25">
              <a:extLst>
                <a:ext uri="{FF2B5EF4-FFF2-40B4-BE49-F238E27FC236}">
                  <a16:creationId xmlns:a16="http://schemas.microsoft.com/office/drawing/2014/main" id="{4D87C673-C319-4C7D-A4DA-38EB476C47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C3201F16-A06D-49C5-87EA-11D4598066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9E11C1E8-4D54-4B42-9D71-CFE851302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Isosceles Triangle 22">
              <a:extLst>
                <a:ext uri="{FF2B5EF4-FFF2-40B4-BE49-F238E27FC236}">
                  <a16:creationId xmlns:a16="http://schemas.microsoft.com/office/drawing/2014/main" id="{08337C2B-21C6-46F0-8350-9DF852BBA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F5F8D8AD-E5D0-4029-8D48-E9DCB97BF7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95702B9-727B-4675-BD48-D25802F7F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58391"/>
            <a:ext cx="3498979" cy="2453676"/>
          </a:xfrm>
        </p:spPr>
        <p:txBody>
          <a:bodyPr>
            <a:normAutofit/>
          </a:bodyPr>
          <a:lstStyle/>
          <a:p>
            <a:r>
              <a:rPr lang="en-US" dirty="0"/>
              <a:t>MEDIOS DE DIFUSION</a:t>
            </a:r>
            <a:endParaRPr lang="es-N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2E5B5-611E-45DE-89B1-2A048508F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447" y="797594"/>
            <a:ext cx="6281873" cy="2982051"/>
          </a:xfrm>
        </p:spPr>
        <p:txBody>
          <a:bodyPr>
            <a:normAutofit/>
          </a:bodyPr>
          <a:lstStyle/>
          <a:p>
            <a:r>
              <a:rPr lang="en-US" dirty="0"/>
              <a:t>PODCAST/VLOGS/BLOGS</a:t>
            </a:r>
          </a:p>
          <a:p>
            <a:pPr marL="0" indent="0">
              <a:buNone/>
            </a:pPr>
            <a:r>
              <a:rPr lang="en-US" dirty="0" err="1"/>
              <a:t>Creamos</a:t>
            </a:r>
            <a:r>
              <a:rPr lang="en-US" dirty="0"/>
              <a:t> </a:t>
            </a:r>
            <a:r>
              <a:rPr lang="en-US" dirty="0" err="1"/>
              <a:t>contenido</a:t>
            </a:r>
            <a:r>
              <a:rPr lang="en-US" dirty="0"/>
              <a:t> de </a:t>
            </a:r>
            <a:r>
              <a:rPr lang="en-US" dirty="0" err="1"/>
              <a:t>interés</a:t>
            </a:r>
            <a:r>
              <a:rPr lang="en-US" dirty="0"/>
              <a:t> para </a:t>
            </a:r>
            <a:r>
              <a:rPr lang="en-US" dirty="0" err="1"/>
              <a:t>nuestro</a:t>
            </a:r>
            <a:r>
              <a:rPr lang="en-US" dirty="0"/>
              <a:t> target</a:t>
            </a:r>
          </a:p>
          <a:p>
            <a:pPr marL="0" indent="0">
              <a:buNone/>
            </a:pPr>
            <a:r>
              <a:rPr lang="en-US" dirty="0" err="1"/>
              <a:t>Atraemos</a:t>
            </a:r>
            <a:r>
              <a:rPr lang="en-US" dirty="0"/>
              <a:t> </a:t>
            </a:r>
            <a:r>
              <a:rPr lang="en-US" dirty="0" err="1"/>
              <a:t>potenciales</a:t>
            </a:r>
            <a:r>
              <a:rPr lang="en-US" dirty="0"/>
              <a:t> </a:t>
            </a:r>
            <a:r>
              <a:rPr lang="en-US" dirty="0" err="1"/>
              <a:t>clientes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Creamos</a:t>
            </a:r>
            <a:r>
              <a:rPr lang="en-US" dirty="0"/>
              <a:t> una </a:t>
            </a:r>
            <a:r>
              <a:rPr lang="en-US" dirty="0" err="1"/>
              <a:t>comunidad</a:t>
            </a:r>
            <a:r>
              <a:rPr lang="en-US" dirty="0"/>
              <a:t> </a:t>
            </a:r>
            <a:r>
              <a:rPr lang="en-US" dirty="0" err="1"/>
              <a:t>alrededor</a:t>
            </a:r>
            <a:r>
              <a:rPr lang="en-US" dirty="0"/>
              <a:t> de </a:t>
            </a:r>
            <a:r>
              <a:rPr lang="en-US" dirty="0" err="1"/>
              <a:t>nuestro</a:t>
            </a:r>
            <a:r>
              <a:rPr lang="en-US" dirty="0"/>
              <a:t> </a:t>
            </a:r>
            <a:r>
              <a:rPr lang="en-US" dirty="0" err="1"/>
              <a:t>negocio</a:t>
            </a:r>
            <a:endParaRPr lang="en-US" dirty="0"/>
          </a:p>
          <a:p>
            <a:endParaRPr lang="en-US" dirty="0"/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1E93137F-330D-4DF7-BA4A-F114BC53B5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08578" y="4257076"/>
            <a:ext cx="6275172" cy="17990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Image result for podcast">
            <a:extLst>
              <a:ext uri="{FF2B5EF4-FFF2-40B4-BE49-F238E27FC236}">
                <a16:creationId xmlns:a16="http://schemas.microsoft.com/office/drawing/2014/main" id="{D4DF1984-83DE-470F-B468-5E3616DBB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82823" y="4577714"/>
            <a:ext cx="1874519" cy="1171574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screenshot of a car&#10;&#10;Description automatically generated">
            <a:extLst>
              <a:ext uri="{FF2B5EF4-FFF2-40B4-BE49-F238E27FC236}">
                <a16:creationId xmlns:a16="http://schemas.microsoft.com/office/drawing/2014/main" id="{8B70FCF2-C703-426B-9DD9-4D7DDE38FD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30" r="22478" b="2"/>
          <a:stretch/>
        </p:blipFill>
        <p:spPr>
          <a:xfrm>
            <a:off x="7324455" y="4430560"/>
            <a:ext cx="1871638" cy="1461093"/>
          </a:xfrm>
          <a:prstGeom prst="rect">
            <a:avLst/>
          </a:prstGeom>
          <a:ln w="9525">
            <a:noFill/>
          </a:ln>
        </p:spPr>
      </p:pic>
      <p:pic>
        <p:nvPicPr>
          <p:cNvPr id="6" name="Picture 5" descr="A picture containing monitor, truck, car, computer&#10;&#10;Description automatically generated">
            <a:extLst>
              <a:ext uri="{FF2B5EF4-FFF2-40B4-BE49-F238E27FC236}">
                <a16:creationId xmlns:a16="http://schemas.microsoft.com/office/drawing/2014/main" id="{FCC607A5-A995-47FA-A039-D8C41EAC2C4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670" r="22838" b="2"/>
          <a:stretch/>
        </p:blipFill>
        <p:spPr>
          <a:xfrm>
            <a:off x="9353540" y="4430560"/>
            <a:ext cx="1871638" cy="1461093"/>
          </a:xfrm>
          <a:prstGeom prst="rect">
            <a:avLst/>
          </a:prstGeom>
          <a:ln w="9525">
            <a:noFill/>
          </a:ln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FB44C1-89B4-4DB0-8951-DD7C134D4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 err="1"/>
              <a:t>Conociendo</a:t>
            </a:r>
            <a:r>
              <a:rPr lang="en-US" dirty="0"/>
              <a:t> los </a:t>
            </a:r>
            <a:r>
              <a:rPr lang="en-US" dirty="0" err="1"/>
              <a:t>Medios</a:t>
            </a:r>
            <a:r>
              <a:rPr lang="en-US" dirty="0"/>
              <a:t> </a:t>
            </a:r>
            <a:r>
              <a:rPr lang="en-US" dirty="0" err="1"/>
              <a:t>Digitales</a:t>
            </a:r>
            <a:r>
              <a:rPr lang="en-US" dirty="0"/>
              <a:t>-CCSCH</a:t>
            </a:r>
          </a:p>
        </p:txBody>
      </p:sp>
      <p:pic>
        <p:nvPicPr>
          <p:cNvPr id="124" name="Picture 123" descr="A picture containing drawing&#10;&#10;Description automatically generated">
            <a:extLst>
              <a:ext uri="{FF2B5EF4-FFF2-40B4-BE49-F238E27FC236}">
                <a16:creationId xmlns:a16="http://schemas.microsoft.com/office/drawing/2014/main" id="{F873CF34-279F-45D5-8F65-C45CCF2752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51720" y="0"/>
            <a:ext cx="1140280" cy="81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194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702B9-727B-4675-BD48-D25802F7F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58391"/>
            <a:ext cx="3498979" cy="2453676"/>
          </a:xfrm>
        </p:spPr>
        <p:txBody>
          <a:bodyPr>
            <a:normAutofit/>
          </a:bodyPr>
          <a:lstStyle/>
          <a:p>
            <a:r>
              <a:rPr lang="en-US" dirty="0"/>
              <a:t>REDES SOCIALES</a:t>
            </a:r>
            <a:endParaRPr lang="es-N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FB44C1-89B4-4DB0-8951-DD7C134D4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 err="1"/>
              <a:t>Conociendo</a:t>
            </a:r>
            <a:r>
              <a:rPr lang="en-US" dirty="0"/>
              <a:t> los </a:t>
            </a:r>
            <a:r>
              <a:rPr lang="en-US" dirty="0" err="1"/>
              <a:t>Medios</a:t>
            </a:r>
            <a:r>
              <a:rPr lang="en-US" dirty="0"/>
              <a:t> </a:t>
            </a:r>
            <a:r>
              <a:rPr lang="en-US" dirty="0" err="1"/>
              <a:t>Digitales</a:t>
            </a:r>
            <a:r>
              <a:rPr lang="en-US" dirty="0"/>
              <a:t>-CCSCH</a:t>
            </a:r>
          </a:p>
        </p:txBody>
      </p:sp>
      <p:pic>
        <p:nvPicPr>
          <p:cNvPr id="124" name="Picture 123" descr="A picture containing drawing&#10;&#10;Description automatically generated">
            <a:extLst>
              <a:ext uri="{FF2B5EF4-FFF2-40B4-BE49-F238E27FC236}">
                <a16:creationId xmlns:a16="http://schemas.microsoft.com/office/drawing/2014/main" id="{F873CF34-279F-45D5-8F65-C45CCF275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1720" y="0"/>
            <a:ext cx="1140280" cy="813816"/>
          </a:xfrm>
          <a:prstGeom prst="rect">
            <a:avLst/>
          </a:prstGeom>
        </p:spPr>
      </p:pic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623EAE5F-F34D-445F-A7C9-6C581AA042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1533224"/>
              </p:ext>
            </p:extLst>
          </p:nvPr>
        </p:nvGraphicFramePr>
        <p:xfrm>
          <a:off x="5118100" y="803275"/>
          <a:ext cx="6281738" cy="5248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48810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702B9-727B-4675-BD48-D25802F7F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58391"/>
            <a:ext cx="3498979" cy="2453676"/>
          </a:xfrm>
        </p:spPr>
        <p:txBody>
          <a:bodyPr>
            <a:normAutofit/>
          </a:bodyPr>
          <a:lstStyle/>
          <a:p>
            <a:r>
              <a:rPr lang="en-US" dirty="0"/>
              <a:t>FACEBOOK</a:t>
            </a:r>
            <a:endParaRPr lang="es-N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2E5B5-611E-45DE-89B1-2A048508F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1813" y="1537359"/>
            <a:ext cx="4877810" cy="3783282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/>
              <a:t>Perfil</a:t>
            </a:r>
            <a:r>
              <a:rPr lang="en-US" dirty="0"/>
              <a:t> Personal</a:t>
            </a:r>
          </a:p>
          <a:p>
            <a:r>
              <a:rPr lang="en-US" dirty="0" err="1"/>
              <a:t>Fanpage</a:t>
            </a:r>
            <a:endParaRPr lang="en-US" dirty="0"/>
          </a:p>
          <a:p>
            <a:r>
              <a:rPr lang="en-US" dirty="0"/>
              <a:t>Tienda </a:t>
            </a:r>
          </a:p>
          <a:p>
            <a:r>
              <a:rPr lang="en-US" dirty="0"/>
              <a:t>Marketplace</a:t>
            </a:r>
          </a:p>
          <a:p>
            <a:r>
              <a:rPr lang="en-US" dirty="0"/>
              <a:t>Watch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Ads </a:t>
            </a:r>
            <a:r>
              <a:rPr lang="en-US" dirty="0" err="1"/>
              <a:t>diversos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Usuarios</a:t>
            </a:r>
            <a:r>
              <a:rPr lang="en-US" dirty="0"/>
              <a:t> </a:t>
            </a:r>
            <a:r>
              <a:rPr lang="en-US" dirty="0" err="1"/>
              <a:t>Diversos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Voz</a:t>
            </a:r>
            <a:r>
              <a:rPr lang="en-US" dirty="0"/>
              <a:t> corporative</a:t>
            </a:r>
          </a:p>
          <a:p>
            <a:pPr marL="0" indent="0">
              <a:buNone/>
            </a:pPr>
            <a:r>
              <a:rPr lang="en-US" dirty="0" err="1"/>
              <a:t>Permite</a:t>
            </a:r>
            <a:r>
              <a:rPr lang="en-US" dirty="0"/>
              <a:t> </a:t>
            </a:r>
            <a:r>
              <a:rPr lang="en-US" dirty="0" err="1"/>
              <a:t>calendarizacion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FB44C1-89B4-4DB0-8951-DD7C134D4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Conociendo los Medios Digitales-CCSCH</a:t>
            </a:r>
          </a:p>
        </p:txBody>
      </p:sp>
      <p:pic>
        <p:nvPicPr>
          <p:cNvPr id="41" name="Picture 40" descr="A picture containing drawing&#10;&#10;Description automatically generated">
            <a:extLst>
              <a:ext uri="{FF2B5EF4-FFF2-40B4-BE49-F238E27FC236}">
                <a16:creationId xmlns:a16="http://schemas.microsoft.com/office/drawing/2014/main" id="{A46DF630-92D0-41FF-8FC3-330B9E362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1720" y="0"/>
            <a:ext cx="1140280" cy="81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5921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3E521-5A9D-4B19-9FD0-926857AC6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INSTAGRAM/</a:t>
            </a:r>
            <a:br>
              <a:rPr lang="en-US" dirty="0"/>
            </a:br>
            <a:r>
              <a:rPr lang="en-US" dirty="0"/>
              <a:t>SNAPCHAT</a:t>
            </a:r>
            <a:endParaRPr lang="es-N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A5C426-3519-4887-B866-EAB430B6EA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Usuarios</a:t>
            </a:r>
            <a:r>
              <a:rPr lang="en-US" dirty="0"/>
              <a:t> </a:t>
            </a:r>
            <a:r>
              <a:rPr lang="en-US" dirty="0" err="1"/>
              <a:t>Jovenes</a:t>
            </a:r>
            <a:endParaRPr lang="en-US" dirty="0"/>
          </a:p>
          <a:p>
            <a:r>
              <a:rPr lang="en-US" dirty="0" err="1"/>
              <a:t>Dinamicos</a:t>
            </a:r>
            <a:endParaRPr lang="en-US" dirty="0"/>
          </a:p>
          <a:p>
            <a:r>
              <a:rPr lang="en-US" dirty="0" err="1"/>
              <a:t>Informacion</a:t>
            </a:r>
            <a:r>
              <a:rPr lang="en-US" dirty="0"/>
              <a:t> </a:t>
            </a:r>
            <a:r>
              <a:rPr lang="en-US" dirty="0" err="1"/>
              <a:t>Actualizada</a:t>
            </a:r>
            <a:endParaRPr lang="en-US" dirty="0"/>
          </a:p>
          <a:p>
            <a:r>
              <a:rPr lang="en-US" dirty="0"/>
              <a:t>Marketing de Influencers</a:t>
            </a:r>
          </a:p>
          <a:p>
            <a:r>
              <a:rPr lang="en-US" dirty="0" err="1"/>
              <a:t>Permite</a:t>
            </a:r>
            <a:r>
              <a:rPr lang="en-US" dirty="0"/>
              <a:t> </a:t>
            </a:r>
            <a:r>
              <a:rPr lang="en-US" dirty="0" err="1"/>
              <a:t>calendarizacion</a:t>
            </a:r>
            <a:endParaRPr lang="es-N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959D96-C42C-4E90-9CEA-4E885040F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Conociendo los Medios Digitales-CCSCH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3797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6C761-E1AD-4B7F-9172-A9D131ACA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LINKEDIN</a:t>
            </a:r>
            <a:endParaRPr lang="es-N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8F4E76-3415-4B63-9F59-5CE3F617E9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Usuarios</a:t>
            </a:r>
            <a:r>
              <a:rPr lang="en-US" dirty="0"/>
              <a:t> </a:t>
            </a:r>
            <a:r>
              <a:rPr lang="en-US" dirty="0" err="1"/>
              <a:t>profesionistas</a:t>
            </a:r>
            <a:r>
              <a:rPr lang="en-US" dirty="0"/>
              <a:t> o </a:t>
            </a:r>
            <a:r>
              <a:rPr lang="en-US" dirty="0" err="1"/>
              <a:t>emprendedores</a:t>
            </a:r>
            <a:endParaRPr lang="en-US" dirty="0"/>
          </a:p>
          <a:p>
            <a:r>
              <a:rPr lang="en-US" dirty="0" err="1"/>
              <a:t>Noticias</a:t>
            </a:r>
            <a:endParaRPr lang="en-US" dirty="0"/>
          </a:p>
          <a:p>
            <a:r>
              <a:rPr lang="en-US" dirty="0" err="1"/>
              <a:t>Galardones</a:t>
            </a:r>
            <a:endParaRPr lang="en-US" dirty="0"/>
          </a:p>
          <a:p>
            <a:r>
              <a:rPr lang="en-US" dirty="0" err="1"/>
              <a:t>Escaladas</a:t>
            </a:r>
            <a:r>
              <a:rPr lang="en-US" dirty="0"/>
              <a:t> </a:t>
            </a:r>
            <a:r>
              <a:rPr lang="en-US" dirty="0" err="1"/>
              <a:t>profesionales</a:t>
            </a:r>
            <a:endParaRPr lang="en-US" dirty="0"/>
          </a:p>
          <a:p>
            <a:r>
              <a:rPr lang="en-US" dirty="0" err="1"/>
              <a:t>Voz</a:t>
            </a:r>
            <a:r>
              <a:rPr lang="en-US" dirty="0"/>
              <a:t> </a:t>
            </a:r>
            <a:r>
              <a:rPr lang="en-US" dirty="0" err="1"/>
              <a:t>corporativa</a:t>
            </a:r>
            <a:endParaRPr lang="en-US" dirty="0"/>
          </a:p>
          <a:p>
            <a:endParaRPr lang="es-N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9FD3D0-6C84-4540-9E0B-F95D92D10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Conociendo los Medios Digitales-CCSCH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0881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6C761-E1AD-4B7F-9172-A9D131ACA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TWITTER</a:t>
            </a:r>
            <a:endParaRPr lang="es-N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8F4E76-3415-4B63-9F59-5CE3F617E9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Mayormente</a:t>
            </a:r>
            <a:r>
              <a:rPr lang="en-US" dirty="0"/>
              <a:t> </a:t>
            </a:r>
            <a:r>
              <a:rPr lang="en-US" dirty="0" err="1"/>
              <a:t>texto</a:t>
            </a:r>
            <a:endParaRPr lang="en-US" dirty="0"/>
          </a:p>
          <a:p>
            <a:r>
              <a:rPr lang="en-US" dirty="0"/>
              <a:t>Posts de character informal</a:t>
            </a:r>
          </a:p>
          <a:p>
            <a:r>
              <a:rPr lang="en-US" dirty="0"/>
              <a:t>Se </a:t>
            </a:r>
            <a:r>
              <a:rPr lang="en-US" dirty="0" err="1"/>
              <a:t>abre</a:t>
            </a:r>
            <a:r>
              <a:rPr lang="en-US" dirty="0"/>
              <a:t> </a:t>
            </a:r>
            <a:r>
              <a:rPr lang="en-US" dirty="0" err="1"/>
              <a:t>espacio</a:t>
            </a:r>
            <a:r>
              <a:rPr lang="en-US" dirty="0"/>
              <a:t> a </a:t>
            </a:r>
            <a:r>
              <a:rPr lang="en-US" dirty="0" err="1"/>
              <a:t>conversacion</a:t>
            </a:r>
            <a:endParaRPr lang="en-US" dirty="0"/>
          </a:p>
          <a:p>
            <a:r>
              <a:rPr lang="en-US" dirty="0" err="1"/>
              <a:t>Publicaciones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tiempo</a:t>
            </a:r>
            <a:r>
              <a:rPr lang="en-US" dirty="0"/>
              <a:t> real</a:t>
            </a:r>
          </a:p>
          <a:p>
            <a:r>
              <a:rPr lang="en-US" dirty="0" err="1"/>
              <a:t>Voz</a:t>
            </a:r>
            <a:r>
              <a:rPr lang="en-US" dirty="0"/>
              <a:t> mas “</a:t>
            </a:r>
            <a:r>
              <a:rPr lang="en-US" dirty="0" err="1"/>
              <a:t>humana</a:t>
            </a:r>
            <a:r>
              <a:rPr lang="en-US" dirty="0"/>
              <a:t>”</a:t>
            </a:r>
          </a:p>
          <a:p>
            <a:endParaRPr lang="es-N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9FD3D0-6C84-4540-9E0B-F95D92D10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Conociendo los Medios Digitales-CCSCH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5307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EC051-1171-43C6-950D-93D79551F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RECOMENDACIONES</a:t>
            </a:r>
            <a:endParaRPr lang="es-NI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7EA6B-8691-411A-8048-79D9E8C954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Postear</a:t>
            </a:r>
            <a:r>
              <a:rPr lang="en-US" dirty="0"/>
              <a:t> 3 </a:t>
            </a:r>
            <a:r>
              <a:rPr lang="en-US" dirty="0" err="1"/>
              <a:t>veces</a:t>
            </a:r>
            <a:r>
              <a:rPr lang="en-US" dirty="0"/>
              <a:t> por </a:t>
            </a:r>
            <a:r>
              <a:rPr lang="en-US" dirty="0" err="1"/>
              <a:t>semana</a:t>
            </a:r>
            <a:endParaRPr lang="en-US" dirty="0"/>
          </a:p>
          <a:p>
            <a:r>
              <a:rPr lang="en-US" dirty="0" err="1"/>
              <a:t>Pagar</a:t>
            </a:r>
            <a:r>
              <a:rPr lang="en-US" dirty="0"/>
              <a:t> </a:t>
            </a:r>
            <a:r>
              <a:rPr lang="en-US" dirty="0" err="1"/>
              <a:t>publicaciones</a:t>
            </a:r>
            <a:endParaRPr lang="en-US" dirty="0"/>
          </a:p>
          <a:p>
            <a:r>
              <a:rPr lang="en-US" dirty="0"/>
              <a:t>Tener </a:t>
            </a:r>
            <a:r>
              <a:rPr lang="en-US" dirty="0" err="1"/>
              <a:t>presencia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por lo </a:t>
            </a:r>
            <a:r>
              <a:rPr lang="en-US" dirty="0" err="1"/>
              <a:t>menos</a:t>
            </a:r>
            <a:r>
              <a:rPr lang="en-US" dirty="0"/>
              <a:t> 2 redes</a:t>
            </a:r>
          </a:p>
          <a:p>
            <a:r>
              <a:rPr lang="en-US" dirty="0" err="1"/>
              <a:t>Segmentar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A8DF6E-68B6-4476-94CD-C59DABBCE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Conociendo los Medios Digitales-CCSCH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8403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A77C511-6210-4DCD-9242-B9EC7D6B88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Gracias</a:t>
            </a:r>
            <a:endParaRPr lang="es-NI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CFCA6780-0B85-417A-B111-49923DF159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BBEB78-F399-4217-8477-BB1852EDA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Conociendo los Medios Digitales-CCSCH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49899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10B6F4"/>
      </a:accent1>
      <a:accent2>
        <a:srgbClr val="3C78C3"/>
      </a:accent2>
      <a:accent3>
        <a:srgbClr val="9F52D0"/>
      </a:accent3>
      <a:accent4>
        <a:srgbClr val="D64198"/>
      </a:accent4>
      <a:accent5>
        <a:srgbClr val="DA2228"/>
      </a:accent5>
      <a:accent6>
        <a:srgbClr val="F18318"/>
      </a:accent6>
      <a:hlink>
        <a:srgbClr val="38DDEC"/>
      </a:hlink>
      <a:folHlink>
        <a:srgbClr val="A8DEE8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C0CB9708-C445-4049-9D7F-4C8684E69AF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417</Words>
  <Application>Microsoft Office PowerPoint</Application>
  <PresentationFormat>Widescreen</PresentationFormat>
  <Paragraphs>134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Rockwell</vt:lpstr>
      <vt:lpstr>Times New Roman</vt:lpstr>
      <vt:lpstr>Wingdings</vt:lpstr>
      <vt:lpstr>Atlas</vt:lpstr>
      <vt:lpstr>CONOCIENDO LOS MEDIOS DIGITALES</vt:lpstr>
      <vt:lpstr>PowerPoint Presentation</vt:lpstr>
      <vt:lpstr>COMUNICACION DIGITAL</vt:lpstr>
      <vt:lpstr>TENDENCIAS ACTUALES</vt:lpstr>
      <vt:lpstr>MEDIOS</vt:lpstr>
      <vt:lpstr>MARKETING</vt:lpstr>
      <vt:lpstr>MARKETING</vt:lpstr>
      <vt:lpstr>MARKETING</vt:lpstr>
      <vt:lpstr>MARKETING</vt:lpstr>
      <vt:lpstr>MEDIOS DE DIFUSION</vt:lpstr>
      <vt:lpstr>REDES SOCIALES</vt:lpstr>
      <vt:lpstr>FACEBOOK</vt:lpstr>
      <vt:lpstr>INSTAGRAM/ SNAPCHAT</vt:lpstr>
      <vt:lpstr>LINKEDIN</vt:lpstr>
      <vt:lpstr>TWITTER</vt:lpstr>
      <vt:lpstr>RECOMENDACIONES</vt:lpstr>
      <vt:lpstr>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CONOCIENDO LOS MEDIOS DIGITALES</dc:title>
  <dc:creator>kenia peña</dc:creator>
  <cp:lastModifiedBy>kenia peña</cp:lastModifiedBy>
  <cp:revision>7</cp:revision>
  <dcterms:created xsi:type="dcterms:W3CDTF">2019-09-26T19:23:07Z</dcterms:created>
  <dcterms:modified xsi:type="dcterms:W3CDTF">2019-09-26T22:21:52Z</dcterms:modified>
</cp:coreProperties>
</file>